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9" r:id="rId10"/>
    <p:sldId id="266" r:id="rId11"/>
    <p:sldId id="268" r:id="rId12"/>
    <p:sldId id="267" r:id="rId13"/>
    <p:sldId id="270" r:id="rId14"/>
    <p:sldId id="271" r:id="rId15"/>
    <p:sldId id="272" r:id="rId16"/>
    <p:sldId id="273" r:id="rId17"/>
  </p:sldIdLst>
  <p:sldSz cx="6858000" cy="9906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657B"/>
    <a:srgbClr val="E6E1E1"/>
    <a:srgbClr val="171717"/>
    <a:srgbClr val="3C2F4C"/>
    <a:srgbClr val="F4F3F2"/>
    <a:srgbClr val="876DCA"/>
    <a:srgbClr val="1E1E1E"/>
    <a:srgbClr val="359395"/>
    <a:srgbClr val="FF9A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A559FF-63FA-419B-B42B-7E5F836F1058}" v="4353" dt="2024-07-17T09:53:06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–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1A31C-9AB2-4DF9-B138-C3C62B970741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770B0A34-5F5E-4D3A-8D52-DCDCD6375B9C}">
      <dgm:prSet phldrT="[Text]"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CEO</a:t>
          </a:r>
        </a:p>
      </dgm:t>
    </dgm:pt>
    <dgm:pt modelId="{05D01A81-F488-445B-B1F2-181D91483C07}" type="parTrans" cxnId="{A5DA50B7-FCB2-4C57-A6C7-7BF37FD72F6C}">
      <dgm:prSet/>
      <dgm:spPr/>
      <dgm:t>
        <a:bodyPr/>
        <a:lstStyle/>
        <a:p>
          <a:endParaRPr lang="en-GB"/>
        </a:p>
      </dgm:t>
    </dgm:pt>
    <dgm:pt modelId="{12DA1D3E-F987-44D6-930E-0EDDB8F16D62}" type="sibTrans" cxnId="{A5DA50B7-FCB2-4C57-A6C7-7BF37FD72F6C}">
      <dgm:prSet/>
      <dgm:spPr/>
      <dgm:t>
        <a:bodyPr/>
        <a:lstStyle/>
        <a:p>
          <a:endParaRPr lang="en-GB"/>
        </a:p>
      </dgm:t>
    </dgm:pt>
    <dgm:pt modelId="{2C9D1C48-2F36-4F01-99FE-DFEC93BB5995}">
      <dgm:prSet phldrT="[Text]"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CFO</a:t>
          </a:r>
        </a:p>
      </dgm:t>
    </dgm:pt>
    <dgm:pt modelId="{1089C19E-25E9-4E3F-A749-0124A5DE4696}" type="parTrans" cxnId="{A5C47487-43EA-4C6B-9AE6-ED663FFAFC6A}">
      <dgm:prSet/>
      <dgm:spPr/>
      <dgm:t>
        <a:bodyPr/>
        <a:lstStyle/>
        <a:p>
          <a:endParaRPr lang="en-GB"/>
        </a:p>
      </dgm:t>
    </dgm:pt>
    <dgm:pt modelId="{4BC97AAE-4549-4172-A412-1884619E809E}" type="sibTrans" cxnId="{A5C47487-43EA-4C6B-9AE6-ED663FFAFC6A}">
      <dgm:prSet/>
      <dgm:spPr/>
      <dgm:t>
        <a:bodyPr/>
        <a:lstStyle/>
        <a:p>
          <a:endParaRPr lang="en-GB"/>
        </a:p>
      </dgm:t>
    </dgm:pt>
    <dgm:pt modelId="{FF043660-0251-4CF1-9DC8-F1AA1BC73082}">
      <dgm:prSet phldrT="[Text]"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CTO</a:t>
          </a:r>
        </a:p>
      </dgm:t>
    </dgm:pt>
    <dgm:pt modelId="{1518C0EA-9501-4BC5-A77F-0BABBA56F5A8}" type="parTrans" cxnId="{E83DDD1D-424F-4368-83F8-DE659B8FF998}">
      <dgm:prSet/>
      <dgm:spPr/>
      <dgm:t>
        <a:bodyPr/>
        <a:lstStyle/>
        <a:p>
          <a:endParaRPr lang="en-GB"/>
        </a:p>
      </dgm:t>
    </dgm:pt>
    <dgm:pt modelId="{C49A2892-E118-49A0-9B5D-4218162CBD23}" type="sibTrans" cxnId="{E83DDD1D-424F-4368-83F8-DE659B8FF998}">
      <dgm:prSet/>
      <dgm:spPr/>
      <dgm:t>
        <a:bodyPr/>
        <a:lstStyle/>
        <a:p>
          <a:endParaRPr lang="en-GB"/>
        </a:p>
      </dgm:t>
    </dgm:pt>
    <dgm:pt modelId="{EA6844EC-E6D6-4B3F-9ABF-902A5E7C410B}">
      <dgm:prSet phldrT="[Text]"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COO</a:t>
          </a:r>
        </a:p>
      </dgm:t>
    </dgm:pt>
    <dgm:pt modelId="{F254CB26-2828-4A95-B3B7-614A7B311B69}" type="parTrans" cxnId="{2A8359C6-C970-4D7A-8640-B88BE42FEDA9}">
      <dgm:prSet/>
      <dgm:spPr/>
      <dgm:t>
        <a:bodyPr/>
        <a:lstStyle/>
        <a:p>
          <a:endParaRPr lang="en-GB"/>
        </a:p>
      </dgm:t>
    </dgm:pt>
    <dgm:pt modelId="{F8396EE1-A6F4-469D-8B59-6DC6E256A394}" type="sibTrans" cxnId="{2A8359C6-C970-4D7A-8640-B88BE42FEDA9}">
      <dgm:prSet/>
      <dgm:spPr/>
      <dgm:t>
        <a:bodyPr/>
        <a:lstStyle/>
        <a:p>
          <a:endParaRPr lang="en-GB"/>
        </a:p>
      </dgm:t>
    </dgm:pt>
    <dgm:pt modelId="{7B6E0B69-1FFD-4AAB-921B-C1BD6DFB4932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D414B424-9B91-4B0F-BEB4-87F8D6550694}" type="parTrans" cxnId="{BB42F0CD-3045-46CC-AF4A-B623CB9A397A}">
      <dgm:prSet/>
      <dgm:spPr/>
    </dgm:pt>
    <dgm:pt modelId="{6A5F6A4F-AF9B-4B2C-A27A-2799E2B15631}" type="sibTrans" cxnId="{BB42F0CD-3045-46CC-AF4A-B623CB9A397A}">
      <dgm:prSet/>
      <dgm:spPr/>
    </dgm:pt>
    <dgm:pt modelId="{1CC7F2D6-CCF8-47EA-A3E1-B26971E0609D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7DEFB19C-D54D-41FC-8FE0-604966115ADE}" type="parTrans" cxnId="{77F16F05-2855-46C8-B74B-4FF12B559883}">
      <dgm:prSet/>
      <dgm:spPr/>
    </dgm:pt>
    <dgm:pt modelId="{8B624B73-EE2E-4CF8-A7D9-C4D64D999232}" type="sibTrans" cxnId="{77F16F05-2855-46C8-B74B-4FF12B559883}">
      <dgm:prSet/>
      <dgm:spPr/>
    </dgm:pt>
    <dgm:pt modelId="{6A19A83E-7B2F-4B65-8C41-2228193B5D3A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BD9B7111-BB0F-4288-B883-484BF6C320FF}" type="parTrans" cxnId="{4A911542-034C-4F4B-97EF-F242AFD6AD71}">
      <dgm:prSet/>
      <dgm:spPr/>
    </dgm:pt>
    <dgm:pt modelId="{4564B82B-1A44-40D1-AF0D-09B448CC3DCB}" type="sibTrans" cxnId="{4A911542-034C-4F4B-97EF-F242AFD6AD71}">
      <dgm:prSet/>
      <dgm:spPr/>
    </dgm:pt>
    <dgm:pt modelId="{7DD62960-04EA-4EED-940A-F3B2A2B0012A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FC322E48-E127-4B74-938C-E53050E45859}" type="parTrans" cxnId="{810B20E3-3CC8-4FB0-9A0D-6D1F74BB9D6D}">
      <dgm:prSet/>
      <dgm:spPr/>
    </dgm:pt>
    <dgm:pt modelId="{069CD827-5C8C-4A2F-9883-79819F212DE8}" type="sibTrans" cxnId="{810B20E3-3CC8-4FB0-9A0D-6D1F74BB9D6D}">
      <dgm:prSet/>
      <dgm:spPr/>
    </dgm:pt>
    <dgm:pt modelId="{A0995F9D-2491-4937-A47E-8A8B742D1C1A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E677FC16-B622-403D-A356-273D73CE230C}" type="parTrans" cxnId="{49C1983B-E380-46D2-A91C-4A524F17B6E0}">
      <dgm:prSet/>
      <dgm:spPr/>
    </dgm:pt>
    <dgm:pt modelId="{F1CEF761-5846-486E-9EF6-65883A5639F5}" type="sibTrans" cxnId="{49C1983B-E380-46D2-A91C-4A524F17B6E0}">
      <dgm:prSet/>
      <dgm:spPr/>
    </dgm:pt>
    <dgm:pt modelId="{60DA324E-2D34-41DF-8E41-2FAE676BFB05}">
      <dgm:prSet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39A9E9A1-CB36-413B-8A79-E867C2AC18FD}" type="parTrans" cxnId="{AC4A1CE3-94D7-4CD5-8438-3D0C243D4BD7}">
      <dgm:prSet/>
      <dgm:spPr/>
    </dgm:pt>
    <dgm:pt modelId="{DE6EF2C7-7386-43D2-B689-DB1F3754D5E2}" type="sibTrans" cxnId="{AC4A1CE3-94D7-4CD5-8438-3D0C243D4BD7}">
      <dgm:prSet/>
      <dgm:spPr/>
    </dgm:pt>
    <dgm:pt modelId="{DA6C069F-B995-41F0-819E-C50970668399}">
      <dgm:prSet phldr="0"/>
      <dgm:spPr/>
      <dgm:t>
        <a:bodyPr/>
        <a:lstStyle/>
        <a:p>
          <a:pPr rtl="0"/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7E0B8734-042F-44BE-BD6C-A581E68BF188}" type="parTrans" cxnId="{88343086-4228-43FC-990D-97037647D280}">
      <dgm:prSet/>
      <dgm:spPr/>
    </dgm:pt>
    <dgm:pt modelId="{ACC8C4C6-4C81-4535-8FDF-DAEAFF30438D}" type="sibTrans" cxnId="{88343086-4228-43FC-990D-97037647D280}">
      <dgm:prSet/>
      <dgm:spPr/>
    </dgm:pt>
    <dgm:pt modelId="{51A7CAA6-ABDE-4B23-B1BF-7614E49C60FB}">
      <dgm:prSet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9EADDE72-9050-4414-A849-444B39F25844}" type="parTrans" cxnId="{46C33291-C59A-44AB-8DD6-BC92F59E3913}">
      <dgm:prSet/>
      <dgm:spPr/>
    </dgm:pt>
    <dgm:pt modelId="{367D1E5B-B7BB-4D29-A6C3-0395407DBED0}" type="sibTrans" cxnId="{46C33291-C59A-44AB-8DD6-BC92F59E3913}">
      <dgm:prSet/>
      <dgm:spPr/>
    </dgm:pt>
    <dgm:pt modelId="{8ECC85B9-ED91-448D-A27B-A72909E34A35}">
      <dgm:prSet phldr="0"/>
      <dgm:spPr/>
      <dgm:t>
        <a:bodyPr/>
        <a:lstStyle/>
        <a:p>
          <a:r>
            <a:rPr lang="en-GB" dirty="0">
              <a:solidFill>
                <a:srgbClr val="71657B"/>
              </a:solidFill>
              <a:latin typeface="Aptos Display"/>
            </a:rPr>
            <a:t>Team member</a:t>
          </a:r>
        </a:p>
      </dgm:t>
    </dgm:pt>
    <dgm:pt modelId="{7EE96917-B34E-477D-8A95-E13A2DAC24CC}" type="parTrans" cxnId="{4F555E0A-B684-4D1B-ACC7-911FF3ABCFB0}">
      <dgm:prSet/>
      <dgm:spPr/>
    </dgm:pt>
    <dgm:pt modelId="{E46BEAD8-DE6F-4956-A49E-7FE83DDA7314}" type="sibTrans" cxnId="{4F555E0A-B684-4D1B-ACC7-911FF3ABCFB0}">
      <dgm:prSet/>
      <dgm:spPr/>
    </dgm:pt>
    <dgm:pt modelId="{F0A63DCD-D2AF-483E-BD5A-C4BD4774E18A}" type="pres">
      <dgm:prSet presAssocID="{7E31A31C-9AB2-4DF9-B138-C3C62B9707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A6535F-7D6E-4D17-820D-D6CA3C6083F6}" type="pres">
      <dgm:prSet presAssocID="{770B0A34-5F5E-4D3A-8D52-DCDCD6375B9C}" presName="hierRoot1" presStyleCnt="0">
        <dgm:presLayoutVars>
          <dgm:hierBranch val="init"/>
        </dgm:presLayoutVars>
      </dgm:prSet>
      <dgm:spPr/>
    </dgm:pt>
    <dgm:pt modelId="{BFA02DD9-F9BF-44B1-B611-9C6BCB9394FB}" type="pres">
      <dgm:prSet presAssocID="{770B0A34-5F5E-4D3A-8D52-DCDCD6375B9C}" presName="rootComposite1" presStyleCnt="0"/>
      <dgm:spPr/>
    </dgm:pt>
    <dgm:pt modelId="{E8BDA4F7-228A-4059-8937-22054961A064}" type="pres">
      <dgm:prSet presAssocID="{770B0A34-5F5E-4D3A-8D52-DCDCD6375B9C}" presName="rootText1" presStyleLbl="node0" presStyleIdx="0" presStyleCnt="1">
        <dgm:presLayoutVars>
          <dgm:chPref val="3"/>
        </dgm:presLayoutVars>
      </dgm:prSet>
      <dgm:spPr/>
    </dgm:pt>
    <dgm:pt modelId="{76689DC3-B8DC-46BA-9D09-53C7E8B7C5EB}" type="pres">
      <dgm:prSet presAssocID="{770B0A34-5F5E-4D3A-8D52-DCDCD6375B9C}" presName="rootConnector1" presStyleLbl="node1" presStyleIdx="0" presStyleCnt="0"/>
      <dgm:spPr/>
    </dgm:pt>
    <dgm:pt modelId="{70333F7B-79D1-4C22-8A4C-66275E7E5D1E}" type="pres">
      <dgm:prSet presAssocID="{770B0A34-5F5E-4D3A-8D52-DCDCD6375B9C}" presName="hierChild2" presStyleCnt="0"/>
      <dgm:spPr/>
    </dgm:pt>
    <dgm:pt modelId="{71CB727A-97E6-4405-808B-1824DA651247}" type="pres">
      <dgm:prSet presAssocID="{1089C19E-25E9-4E3F-A749-0124A5DE4696}" presName="Name37" presStyleLbl="parChTrans1D2" presStyleIdx="0" presStyleCnt="3"/>
      <dgm:spPr/>
    </dgm:pt>
    <dgm:pt modelId="{19E75866-DFDF-4165-A1FA-61DD4E2B356B}" type="pres">
      <dgm:prSet presAssocID="{2C9D1C48-2F36-4F01-99FE-DFEC93BB5995}" presName="hierRoot2" presStyleCnt="0">
        <dgm:presLayoutVars>
          <dgm:hierBranch val="init"/>
        </dgm:presLayoutVars>
      </dgm:prSet>
      <dgm:spPr/>
    </dgm:pt>
    <dgm:pt modelId="{6CFA6D39-FB98-4EBE-BDB3-51F02AAA8691}" type="pres">
      <dgm:prSet presAssocID="{2C9D1C48-2F36-4F01-99FE-DFEC93BB5995}" presName="rootComposite" presStyleCnt="0"/>
      <dgm:spPr/>
    </dgm:pt>
    <dgm:pt modelId="{97BD60A2-F647-4786-B726-6E61BBF7F696}" type="pres">
      <dgm:prSet presAssocID="{2C9D1C48-2F36-4F01-99FE-DFEC93BB5995}" presName="rootText" presStyleLbl="node2" presStyleIdx="0" presStyleCnt="3">
        <dgm:presLayoutVars>
          <dgm:chPref val="3"/>
        </dgm:presLayoutVars>
      </dgm:prSet>
      <dgm:spPr/>
    </dgm:pt>
    <dgm:pt modelId="{AD8D72B7-36D0-4F09-BDA1-BD6734B296CC}" type="pres">
      <dgm:prSet presAssocID="{2C9D1C48-2F36-4F01-99FE-DFEC93BB5995}" presName="rootConnector" presStyleLbl="node2" presStyleIdx="0" presStyleCnt="3"/>
      <dgm:spPr/>
    </dgm:pt>
    <dgm:pt modelId="{E0672AB4-20BD-4A49-B469-F05FF8B0451A}" type="pres">
      <dgm:prSet presAssocID="{2C9D1C48-2F36-4F01-99FE-DFEC93BB5995}" presName="hierChild4" presStyleCnt="0"/>
      <dgm:spPr/>
    </dgm:pt>
    <dgm:pt modelId="{DE1D2F6E-FFD5-485A-B963-266E5EDC4F92}" type="pres">
      <dgm:prSet presAssocID="{E677FC16-B622-403D-A356-273D73CE230C}" presName="Name37" presStyleLbl="parChTrans1D3" presStyleIdx="0" presStyleCnt="9"/>
      <dgm:spPr/>
    </dgm:pt>
    <dgm:pt modelId="{6D77CA3D-4C1D-47B6-836B-D2A78F8AD3E2}" type="pres">
      <dgm:prSet presAssocID="{A0995F9D-2491-4937-A47E-8A8B742D1C1A}" presName="hierRoot2" presStyleCnt="0">
        <dgm:presLayoutVars>
          <dgm:hierBranch val="init"/>
        </dgm:presLayoutVars>
      </dgm:prSet>
      <dgm:spPr/>
    </dgm:pt>
    <dgm:pt modelId="{A3A38CC4-B318-49BE-A281-6B7ECD22034E}" type="pres">
      <dgm:prSet presAssocID="{A0995F9D-2491-4937-A47E-8A8B742D1C1A}" presName="rootComposite" presStyleCnt="0"/>
      <dgm:spPr/>
    </dgm:pt>
    <dgm:pt modelId="{E1A818B0-ACD6-4658-AD56-09661E4BA287}" type="pres">
      <dgm:prSet presAssocID="{A0995F9D-2491-4937-A47E-8A8B742D1C1A}" presName="rootText" presStyleLbl="node3" presStyleIdx="0" presStyleCnt="9">
        <dgm:presLayoutVars>
          <dgm:chPref val="3"/>
        </dgm:presLayoutVars>
      </dgm:prSet>
      <dgm:spPr/>
    </dgm:pt>
    <dgm:pt modelId="{8B48B0E5-D707-4BA1-9E67-E8EE3340C431}" type="pres">
      <dgm:prSet presAssocID="{A0995F9D-2491-4937-A47E-8A8B742D1C1A}" presName="rootConnector" presStyleLbl="node3" presStyleIdx="0" presStyleCnt="9"/>
      <dgm:spPr/>
    </dgm:pt>
    <dgm:pt modelId="{3316828B-831A-48FE-AC68-1120F3F20CBC}" type="pres">
      <dgm:prSet presAssocID="{A0995F9D-2491-4937-A47E-8A8B742D1C1A}" presName="hierChild4" presStyleCnt="0"/>
      <dgm:spPr/>
    </dgm:pt>
    <dgm:pt modelId="{E56B551A-51BD-43AB-A28B-C99C23B04F41}" type="pres">
      <dgm:prSet presAssocID="{A0995F9D-2491-4937-A47E-8A8B742D1C1A}" presName="hierChild5" presStyleCnt="0"/>
      <dgm:spPr/>
    </dgm:pt>
    <dgm:pt modelId="{1A488B0D-12BC-4410-94D4-FA18AFF465B1}" type="pres">
      <dgm:prSet presAssocID="{39A9E9A1-CB36-413B-8A79-E867C2AC18FD}" presName="Name37" presStyleLbl="parChTrans1D3" presStyleIdx="1" presStyleCnt="9"/>
      <dgm:spPr/>
    </dgm:pt>
    <dgm:pt modelId="{83A6C872-4B41-4BD9-8BEC-59453F03572B}" type="pres">
      <dgm:prSet presAssocID="{60DA324E-2D34-41DF-8E41-2FAE676BFB05}" presName="hierRoot2" presStyleCnt="0">
        <dgm:presLayoutVars>
          <dgm:hierBranch val="init"/>
        </dgm:presLayoutVars>
      </dgm:prSet>
      <dgm:spPr/>
    </dgm:pt>
    <dgm:pt modelId="{675269BA-9D68-4702-84C3-4E7C983B7A55}" type="pres">
      <dgm:prSet presAssocID="{60DA324E-2D34-41DF-8E41-2FAE676BFB05}" presName="rootComposite" presStyleCnt="0"/>
      <dgm:spPr/>
    </dgm:pt>
    <dgm:pt modelId="{9FBDB16F-4E3D-4453-B388-0B113AE7B27A}" type="pres">
      <dgm:prSet presAssocID="{60DA324E-2D34-41DF-8E41-2FAE676BFB05}" presName="rootText" presStyleLbl="node3" presStyleIdx="1" presStyleCnt="9">
        <dgm:presLayoutVars>
          <dgm:chPref val="3"/>
        </dgm:presLayoutVars>
      </dgm:prSet>
      <dgm:spPr/>
    </dgm:pt>
    <dgm:pt modelId="{2CBC5F26-101D-4272-9488-7C5F34DE6DEB}" type="pres">
      <dgm:prSet presAssocID="{60DA324E-2D34-41DF-8E41-2FAE676BFB05}" presName="rootConnector" presStyleLbl="node3" presStyleIdx="1" presStyleCnt="9"/>
      <dgm:spPr/>
    </dgm:pt>
    <dgm:pt modelId="{6B136C21-69EE-4494-90B2-070CBAD1FB41}" type="pres">
      <dgm:prSet presAssocID="{60DA324E-2D34-41DF-8E41-2FAE676BFB05}" presName="hierChild4" presStyleCnt="0"/>
      <dgm:spPr/>
    </dgm:pt>
    <dgm:pt modelId="{89DCD47D-3372-486D-AEF5-96C04DB9EED9}" type="pres">
      <dgm:prSet presAssocID="{60DA324E-2D34-41DF-8E41-2FAE676BFB05}" presName="hierChild5" presStyleCnt="0"/>
      <dgm:spPr/>
    </dgm:pt>
    <dgm:pt modelId="{0FF9C98B-5106-46B7-9D31-C2E595975C31}" type="pres">
      <dgm:prSet presAssocID="{7EE96917-B34E-477D-8A95-E13A2DAC24CC}" presName="Name37" presStyleLbl="parChTrans1D3" presStyleIdx="2" presStyleCnt="9"/>
      <dgm:spPr/>
    </dgm:pt>
    <dgm:pt modelId="{86698649-AFAB-487A-B4F7-5553EC2BC8DD}" type="pres">
      <dgm:prSet presAssocID="{8ECC85B9-ED91-448D-A27B-A72909E34A35}" presName="hierRoot2" presStyleCnt="0">
        <dgm:presLayoutVars>
          <dgm:hierBranch val="init"/>
        </dgm:presLayoutVars>
      </dgm:prSet>
      <dgm:spPr/>
    </dgm:pt>
    <dgm:pt modelId="{21451355-1A8A-4134-B9D1-A795814ECC30}" type="pres">
      <dgm:prSet presAssocID="{8ECC85B9-ED91-448D-A27B-A72909E34A35}" presName="rootComposite" presStyleCnt="0"/>
      <dgm:spPr/>
    </dgm:pt>
    <dgm:pt modelId="{65BB1A81-7C35-4EF9-8CBA-23AAAF85289A}" type="pres">
      <dgm:prSet presAssocID="{8ECC85B9-ED91-448D-A27B-A72909E34A35}" presName="rootText" presStyleLbl="node3" presStyleIdx="2" presStyleCnt="9">
        <dgm:presLayoutVars>
          <dgm:chPref val="3"/>
        </dgm:presLayoutVars>
      </dgm:prSet>
      <dgm:spPr/>
    </dgm:pt>
    <dgm:pt modelId="{953744A0-56AD-453B-9580-5C092C6449F2}" type="pres">
      <dgm:prSet presAssocID="{8ECC85B9-ED91-448D-A27B-A72909E34A35}" presName="rootConnector" presStyleLbl="node3" presStyleIdx="2" presStyleCnt="9"/>
      <dgm:spPr/>
    </dgm:pt>
    <dgm:pt modelId="{8F8B887C-84A4-49A5-84AB-CF2BFC57C176}" type="pres">
      <dgm:prSet presAssocID="{8ECC85B9-ED91-448D-A27B-A72909E34A35}" presName="hierChild4" presStyleCnt="0"/>
      <dgm:spPr/>
    </dgm:pt>
    <dgm:pt modelId="{53289F46-BD61-49EC-BBA0-A1B616DAD005}" type="pres">
      <dgm:prSet presAssocID="{8ECC85B9-ED91-448D-A27B-A72909E34A35}" presName="hierChild5" presStyleCnt="0"/>
      <dgm:spPr/>
    </dgm:pt>
    <dgm:pt modelId="{C299036C-CF77-4AD9-AD02-610D1B8813D8}" type="pres">
      <dgm:prSet presAssocID="{2C9D1C48-2F36-4F01-99FE-DFEC93BB5995}" presName="hierChild5" presStyleCnt="0"/>
      <dgm:spPr/>
    </dgm:pt>
    <dgm:pt modelId="{B46DCD67-B902-404F-B071-8F650C5B3183}" type="pres">
      <dgm:prSet presAssocID="{1518C0EA-9501-4BC5-A77F-0BABBA56F5A8}" presName="Name37" presStyleLbl="parChTrans1D2" presStyleIdx="1" presStyleCnt="3"/>
      <dgm:spPr/>
    </dgm:pt>
    <dgm:pt modelId="{164EB6F5-7541-481D-9253-50A054AC331E}" type="pres">
      <dgm:prSet presAssocID="{FF043660-0251-4CF1-9DC8-F1AA1BC73082}" presName="hierRoot2" presStyleCnt="0">
        <dgm:presLayoutVars>
          <dgm:hierBranch val="init"/>
        </dgm:presLayoutVars>
      </dgm:prSet>
      <dgm:spPr/>
    </dgm:pt>
    <dgm:pt modelId="{1164B356-AF58-4122-8EE6-882111DE6E10}" type="pres">
      <dgm:prSet presAssocID="{FF043660-0251-4CF1-9DC8-F1AA1BC73082}" presName="rootComposite" presStyleCnt="0"/>
      <dgm:spPr/>
    </dgm:pt>
    <dgm:pt modelId="{228B4F2D-76AE-4DD7-85F8-CB7CD61D7B7B}" type="pres">
      <dgm:prSet presAssocID="{FF043660-0251-4CF1-9DC8-F1AA1BC73082}" presName="rootText" presStyleLbl="node2" presStyleIdx="1" presStyleCnt="3">
        <dgm:presLayoutVars>
          <dgm:chPref val="3"/>
        </dgm:presLayoutVars>
      </dgm:prSet>
      <dgm:spPr/>
    </dgm:pt>
    <dgm:pt modelId="{CC05AF99-D016-4391-B07D-B03EDE1D1EA7}" type="pres">
      <dgm:prSet presAssocID="{FF043660-0251-4CF1-9DC8-F1AA1BC73082}" presName="rootConnector" presStyleLbl="node2" presStyleIdx="1" presStyleCnt="3"/>
      <dgm:spPr/>
    </dgm:pt>
    <dgm:pt modelId="{9206CE31-9379-498F-AEDA-21DFE641AAA3}" type="pres">
      <dgm:prSet presAssocID="{FF043660-0251-4CF1-9DC8-F1AA1BC73082}" presName="hierChild4" presStyleCnt="0"/>
      <dgm:spPr/>
    </dgm:pt>
    <dgm:pt modelId="{50E01784-5422-4B6D-9F67-2AA9E565EF49}" type="pres">
      <dgm:prSet presAssocID="{BD9B7111-BB0F-4288-B883-484BF6C320FF}" presName="Name37" presStyleLbl="parChTrans1D3" presStyleIdx="3" presStyleCnt="9"/>
      <dgm:spPr/>
    </dgm:pt>
    <dgm:pt modelId="{363BBB02-7FD9-48E1-8130-18223B48AB24}" type="pres">
      <dgm:prSet presAssocID="{6A19A83E-7B2F-4B65-8C41-2228193B5D3A}" presName="hierRoot2" presStyleCnt="0">
        <dgm:presLayoutVars>
          <dgm:hierBranch val="init"/>
        </dgm:presLayoutVars>
      </dgm:prSet>
      <dgm:spPr/>
    </dgm:pt>
    <dgm:pt modelId="{C5E40ACC-0D2B-4E86-BBAF-4F0D590C8E9B}" type="pres">
      <dgm:prSet presAssocID="{6A19A83E-7B2F-4B65-8C41-2228193B5D3A}" presName="rootComposite" presStyleCnt="0"/>
      <dgm:spPr/>
    </dgm:pt>
    <dgm:pt modelId="{9473FD13-28AC-4C1D-B724-68E7F8090D34}" type="pres">
      <dgm:prSet presAssocID="{6A19A83E-7B2F-4B65-8C41-2228193B5D3A}" presName="rootText" presStyleLbl="node3" presStyleIdx="3" presStyleCnt="9">
        <dgm:presLayoutVars>
          <dgm:chPref val="3"/>
        </dgm:presLayoutVars>
      </dgm:prSet>
      <dgm:spPr/>
    </dgm:pt>
    <dgm:pt modelId="{98CA5F4B-E192-4CEE-B241-92066826156B}" type="pres">
      <dgm:prSet presAssocID="{6A19A83E-7B2F-4B65-8C41-2228193B5D3A}" presName="rootConnector" presStyleLbl="node3" presStyleIdx="3" presStyleCnt="9"/>
      <dgm:spPr/>
    </dgm:pt>
    <dgm:pt modelId="{C5058C4C-2E87-4512-B375-9BE3618FBB31}" type="pres">
      <dgm:prSet presAssocID="{6A19A83E-7B2F-4B65-8C41-2228193B5D3A}" presName="hierChild4" presStyleCnt="0"/>
      <dgm:spPr/>
    </dgm:pt>
    <dgm:pt modelId="{36452C5F-8D97-49EF-8D06-488FFA69BCD6}" type="pres">
      <dgm:prSet presAssocID="{6A19A83E-7B2F-4B65-8C41-2228193B5D3A}" presName="hierChild5" presStyleCnt="0"/>
      <dgm:spPr/>
    </dgm:pt>
    <dgm:pt modelId="{59BC87D2-B6D0-4801-B79C-330BB3758ADC}" type="pres">
      <dgm:prSet presAssocID="{FC322E48-E127-4B74-938C-E53050E45859}" presName="Name37" presStyleLbl="parChTrans1D3" presStyleIdx="4" presStyleCnt="9"/>
      <dgm:spPr/>
    </dgm:pt>
    <dgm:pt modelId="{9E0822F8-5F68-4C59-82AF-5D720965D144}" type="pres">
      <dgm:prSet presAssocID="{7DD62960-04EA-4EED-940A-F3B2A2B0012A}" presName="hierRoot2" presStyleCnt="0">
        <dgm:presLayoutVars>
          <dgm:hierBranch val="init"/>
        </dgm:presLayoutVars>
      </dgm:prSet>
      <dgm:spPr/>
    </dgm:pt>
    <dgm:pt modelId="{300E1370-9302-4CCA-A5E4-7D9ECD43DD8A}" type="pres">
      <dgm:prSet presAssocID="{7DD62960-04EA-4EED-940A-F3B2A2B0012A}" presName="rootComposite" presStyleCnt="0"/>
      <dgm:spPr/>
    </dgm:pt>
    <dgm:pt modelId="{1DC2AC89-8D88-4D8D-87B8-9C11988755DA}" type="pres">
      <dgm:prSet presAssocID="{7DD62960-04EA-4EED-940A-F3B2A2B0012A}" presName="rootText" presStyleLbl="node3" presStyleIdx="4" presStyleCnt="9">
        <dgm:presLayoutVars>
          <dgm:chPref val="3"/>
        </dgm:presLayoutVars>
      </dgm:prSet>
      <dgm:spPr/>
    </dgm:pt>
    <dgm:pt modelId="{D3EB8D21-5A53-4B17-AD67-89B6D5F8B040}" type="pres">
      <dgm:prSet presAssocID="{7DD62960-04EA-4EED-940A-F3B2A2B0012A}" presName="rootConnector" presStyleLbl="node3" presStyleIdx="4" presStyleCnt="9"/>
      <dgm:spPr/>
    </dgm:pt>
    <dgm:pt modelId="{A0B9CA5C-A8E3-4CA2-B1A4-8BAADA2EA0F6}" type="pres">
      <dgm:prSet presAssocID="{7DD62960-04EA-4EED-940A-F3B2A2B0012A}" presName="hierChild4" presStyleCnt="0"/>
      <dgm:spPr/>
    </dgm:pt>
    <dgm:pt modelId="{F2385CFF-31F9-46CF-AE97-58BD88E65B69}" type="pres">
      <dgm:prSet presAssocID="{7DD62960-04EA-4EED-940A-F3B2A2B0012A}" presName="hierChild5" presStyleCnt="0"/>
      <dgm:spPr/>
    </dgm:pt>
    <dgm:pt modelId="{446926E1-6FFA-4A5B-AABD-F34953A9334F}" type="pres">
      <dgm:prSet presAssocID="{7E0B8734-042F-44BE-BD6C-A581E68BF188}" presName="Name37" presStyleLbl="parChTrans1D3" presStyleIdx="5" presStyleCnt="9"/>
      <dgm:spPr/>
    </dgm:pt>
    <dgm:pt modelId="{B395249C-56E8-4E11-AF2F-6B603A84DAAA}" type="pres">
      <dgm:prSet presAssocID="{DA6C069F-B995-41F0-819E-C50970668399}" presName="hierRoot2" presStyleCnt="0">
        <dgm:presLayoutVars>
          <dgm:hierBranch val="init"/>
        </dgm:presLayoutVars>
      </dgm:prSet>
      <dgm:spPr/>
    </dgm:pt>
    <dgm:pt modelId="{AB3D4053-A03F-4B2F-B31F-FFE310686370}" type="pres">
      <dgm:prSet presAssocID="{DA6C069F-B995-41F0-819E-C50970668399}" presName="rootComposite" presStyleCnt="0"/>
      <dgm:spPr/>
    </dgm:pt>
    <dgm:pt modelId="{7C3E7D96-6E84-4FA9-A862-07A15478099B}" type="pres">
      <dgm:prSet presAssocID="{DA6C069F-B995-41F0-819E-C50970668399}" presName="rootText" presStyleLbl="node3" presStyleIdx="5" presStyleCnt="9">
        <dgm:presLayoutVars>
          <dgm:chPref val="3"/>
        </dgm:presLayoutVars>
      </dgm:prSet>
      <dgm:spPr/>
    </dgm:pt>
    <dgm:pt modelId="{A54EE295-A0F6-4F37-A8DD-05050701D1A3}" type="pres">
      <dgm:prSet presAssocID="{DA6C069F-B995-41F0-819E-C50970668399}" presName="rootConnector" presStyleLbl="node3" presStyleIdx="5" presStyleCnt="9"/>
      <dgm:spPr/>
    </dgm:pt>
    <dgm:pt modelId="{7300A09A-31F5-46D4-8306-A6D2309A24B4}" type="pres">
      <dgm:prSet presAssocID="{DA6C069F-B995-41F0-819E-C50970668399}" presName="hierChild4" presStyleCnt="0"/>
      <dgm:spPr/>
    </dgm:pt>
    <dgm:pt modelId="{0FF245EB-75B5-4BC4-821D-6EE742DC15B3}" type="pres">
      <dgm:prSet presAssocID="{DA6C069F-B995-41F0-819E-C50970668399}" presName="hierChild5" presStyleCnt="0"/>
      <dgm:spPr/>
    </dgm:pt>
    <dgm:pt modelId="{ABBCAFEE-90DC-400A-87F9-842FF3F6656D}" type="pres">
      <dgm:prSet presAssocID="{FF043660-0251-4CF1-9DC8-F1AA1BC73082}" presName="hierChild5" presStyleCnt="0"/>
      <dgm:spPr/>
    </dgm:pt>
    <dgm:pt modelId="{25D349DF-1970-44D5-B85B-568788C5B89F}" type="pres">
      <dgm:prSet presAssocID="{F254CB26-2828-4A95-B3B7-614A7B311B69}" presName="Name37" presStyleLbl="parChTrans1D2" presStyleIdx="2" presStyleCnt="3"/>
      <dgm:spPr/>
    </dgm:pt>
    <dgm:pt modelId="{06279CE2-A119-44CA-8489-24559D2417A6}" type="pres">
      <dgm:prSet presAssocID="{EA6844EC-E6D6-4B3F-9ABF-902A5E7C410B}" presName="hierRoot2" presStyleCnt="0">
        <dgm:presLayoutVars>
          <dgm:hierBranch val="init"/>
        </dgm:presLayoutVars>
      </dgm:prSet>
      <dgm:spPr/>
    </dgm:pt>
    <dgm:pt modelId="{EF730504-D55F-4F88-BBEF-D9A6623F3476}" type="pres">
      <dgm:prSet presAssocID="{EA6844EC-E6D6-4B3F-9ABF-902A5E7C410B}" presName="rootComposite" presStyleCnt="0"/>
      <dgm:spPr/>
    </dgm:pt>
    <dgm:pt modelId="{A6437DA9-3317-4A27-A41C-CBBF79C82FA3}" type="pres">
      <dgm:prSet presAssocID="{EA6844EC-E6D6-4B3F-9ABF-902A5E7C410B}" presName="rootText" presStyleLbl="node2" presStyleIdx="2" presStyleCnt="3">
        <dgm:presLayoutVars>
          <dgm:chPref val="3"/>
        </dgm:presLayoutVars>
      </dgm:prSet>
      <dgm:spPr/>
    </dgm:pt>
    <dgm:pt modelId="{676DA36B-1DAA-446D-88FB-F3E70A695245}" type="pres">
      <dgm:prSet presAssocID="{EA6844EC-E6D6-4B3F-9ABF-902A5E7C410B}" presName="rootConnector" presStyleLbl="node2" presStyleIdx="2" presStyleCnt="3"/>
      <dgm:spPr/>
    </dgm:pt>
    <dgm:pt modelId="{3946606A-B85D-4538-8037-A96C0B9BF6CF}" type="pres">
      <dgm:prSet presAssocID="{EA6844EC-E6D6-4B3F-9ABF-902A5E7C410B}" presName="hierChild4" presStyleCnt="0"/>
      <dgm:spPr/>
    </dgm:pt>
    <dgm:pt modelId="{D348697C-A359-4834-B734-8ECF827CE00E}" type="pres">
      <dgm:prSet presAssocID="{D414B424-9B91-4B0F-BEB4-87F8D6550694}" presName="Name37" presStyleLbl="parChTrans1D3" presStyleIdx="6" presStyleCnt="9"/>
      <dgm:spPr/>
    </dgm:pt>
    <dgm:pt modelId="{4662F4F7-BE54-43E8-98F0-531A40ECD9A9}" type="pres">
      <dgm:prSet presAssocID="{7B6E0B69-1FFD-4AAB-921B-C1BD6DFB4932}" presName="hierRoot2" presStyleCnt="0">
        <dgm:presLayoutVars>
          <dgm:hierBranch val="init"/>
        </dgm:presLayoutVars>
      </dgm:prSet>
      <dgm:spPr/>
    </dgm:pt>
    <dgm:pt modelId="{347E70FF-D3F9-4EEB-B074-F823204B9056}" type="pres">
      <dgm:prSet presAssocID="{7B6E0B69-1FFD-4AAB-921B-C1BD6DFB4932}" presName="rootComposite" presStyleCnt="0"/>
      <dgm:spPr/>
    </dgm:pt>
    <dgm:pt modelId="{A464315B-EA4D-4531-AEBA-C86399699473}" type="pres">
      <dgm:prSet presAssocID="{7B6E0B69-1FFD-4AAB-921B-C1BD6DFB4932}" presName="rootText" presStyleLbl="node3" presStyleIdx="6" presStyleCnt="9">
        <dgm:presLayoutVars>
          <dgm:chPref val="3"/>
        </dgm:presLayoutVars>
      </dgm:prSet>
      <dgm:spPr/>
    </dgm:pt>
    <dgm:pt modelId="{5781D471-B438-427D-BDDB-02E3C8A91D79}" type="pres">
      <dgm:prSet presAssocID="{7B6E0B69-1FFD-4AAB-921B-C1BD6DFB4932}" presName="rootConnector" presStyleLbl="node3" presStyleIdx="6" presStyleCnt="9"/>
      <dgm:spPr/>
    </dgm:pt>
    <dgm:pt modelId="{32BF1794-9113-493B-ADB7-6287F73A4E04}" type="pres">
      <dgm:prSet presAssocID="{7B6E0B69-1FFD-4AAB-921B-C1BD6DFB4932}" presName="hierChild4" presStyleCnt="0"/>
      <dgm:spPr/>
    </dgm:pt>
    <dgm:pt modelId="{7C2D5CB7-EA80-4DAD-87B4-7799A4765FF2}" type="pres">
      <dgm:prSet presAssocID="{7B6E0B69-1FFD-4AAB-921B-C1BD6DFB4932}" presName="hierChild5" presStyleCnt="0"/>
      <dgm:spPr/>
    </dgm:pt>
    <dgm:pt modelId="{6C26F059-CF90-49E7-8D6C-2BF4A54A7FCE}" type="pres">
      <dgm:prSet presAssocID="{7DEFB19C-D54D-41FC-8FE0-604966115ADE}" presName="Name37" presStyleLbl="parChTrans1D3" presStyleIdx="7" presStyleCnt="9"/>
      <dgm:spPr/>
    </dgm:pt>
    <dgm:pt modelId="{F56B4407-6DAC-4BC4-9431-F43AEB202341}" type="pres">
      <dgm:prSet presAssocID="{1CC7F2D6-CCF8-47EA-A3E1-B26971E0609D}" presName="hierRoot2" presStyleCnt="0">
        <dgm:presLayoutVars>
          <dgm:hierBranch val="init"/>
        </dgm:presLayoutVars>
      </dgm:prSet>
      <dgm:spPr/>
    </dgm:pt>
    <dgm:pt modelId="{EB31D83F-854B-44AE-86F2-D6C8DBF8420C}" type="pres">
      <dgm:prSet presAssocID="{1CC7F2D6-CCF8-47EA-A3E1-B26971E0609D}" presName="rootComposite" presStyleCnt="0"/>
      <dgm:spPr/>
    </dgm:pt>
    <dgm:pt modelId="{04372E31-459E-4FDC-AE58-6875B8A05460}" type="pres">
      <dgm:prSet presAssocID="{1CC7F2D6-CCF8-47EA-A3E1-B26971E0609D}" presName="rootText" presStyleLbl="node3" presStyleIdx="7" presStyleCnt="9">
        <dgm:presLayoutVars>
          <dgm:chPref val="3"/>
        </dgm:presLayoutVars>
      </dgm:prSet>
      <dgm:spPr/>
    </dgm:pt>
    <dgm:pt modelId="{DC5E8741-EFF6-4A1B-9A20-5E0C30DB8B2D}" type="pres">
      <dgm:prSet presAssocID="{1CC7F2D6-CCF8-47EA-A3E1-B26971E0609D}" presName="rootConnector" presStyleLbl="node3" presStyleIdx="7" presStyleCnt="9"/>
      <dgm:spPr/>
    </dgm:pt>
    <dgm:pt modelId="{08DA9AD5-AB4A-485D-9293-370DAE65F4D4}" type="pres">
      <dgm:prSet presAssocID="{1CC7F2D6-CCF8-47EA-A3E1-B26971E0609D}" presName="hierChild4" presStyleCnt="0"/>
      <dgm:spPr/>
    </dgm:pt>
    <dgm:pt modelId="{79EC5CA7-3205-479B-AA36-FF6FEF193FA5}" type="pres">
      <dgm:prSet presAssocID="{1CC7F2D6-CCF8-47EA-A3E1-B26971E0609D}" presName="hierChild5" presStyleCnt="0"/>
      <dgm:spPr/>
    </dgm:pt>
    <dgm:pt modelId="{42EDAA85-F330-45B8-B5F5-D32AD6F6B2F3}" type="pres">
      <dgm:prSet presAssocID="{9EADDE72-9050-4414-A849-444B39F25844}" presName="Name37" presStyleLbl="parChTrans1D3" presStyleIdx="8" presStyleCnt="9"/>
      <dgm:spPr/>
    </dgm:pt>
    <dgm:pt modelId="{B3888A73-5B88-4D23-A98A-BF9BBA96AD20}" type="pres">
      <dgm:prSet presAssocID="{51A7CAA6-ABDE-4B23-B1BF-7614E49C60FB}" presName="hierRoot2" presStyleCnt="0">
        <dgm:presLayoutVars>
          <dgm:hierBranch val="init"/>
        </dgm:presLayoutVars>
      </dgm:prSet>
      <dgm:spPr/>
    </dgm:pt>
    <dgm:pt modelId="{0A6ED734-E72D-489A-A937-CAD49FB2586E}" type="pres">
      <dgm:prSet presAssocID="{51A7CAA6-ABDE-4B23-B1BF-7614E49C60FB}" presName="rootComposite" presStyleCnt="0"/>
      <dgm:spPr/>
    </dgm:pt>
    <dgm:pt modelId="{078C2A44-9F46-4E54-8378-A02A8B95F044}" type="pres">
      <dgm:prSet presAssocID="{51A7CAA6-ABDE-4B23-B1BF-7614E49C60FB}" presName="rootText" presStyleLbl="node3" presStyleIdx="8" presStyleCnt="9">
        <dgm:presLayoutVars>
          <dgm:chPref val="3"/>
        </dgm:presLayoutVars>
      </dgm:prSet>
      <dgm:spPr/>
    </dgm:pt>
    <dgm:pt modelId="{26231CB3-4CE4-4AA7-91C2-DFB5B44B77E1}" type="pres">
      <dgm:prSet presAssocID="{51A7CAA6-ABDE-4B23-B1BF-7614E49C60FB}" presName="rootConnector" presStyleLbl="node3" presStyleIdx="8" presStyleCnt="9"/>
      <dgm:spPr/>
    </dgm:pt>
    <dgm:pt modelId="{AE95CAFE-D73B-48B0-912C-12E00C8A03D3}" type="pres">
      <dgm:prSet presAssocID="{51A7CAA6-ABDE-4B23-B1BF-7614E49C60FB}" presName="hierChild4" presStyleCnt="0"/>
      <dgm:spPr/>
    </dgm:pt>
    <dgm:pt modelId="{C451E0F6-4FED-419C-8249-1980A0D4CCEF}" type="pres">
      <dgm:prSet presAssocID="{51A7CAA6-ABDE-4B23-B1BF-7614E49C60FB}" presName="hierChild5" presStyleCnt="0"/>
      <dgm:spPr/>
    </dgm:pt>
    <dgm:pt modelId="{8550E2C2-A37C-412E-8166-5DF58E943C25}" type="pres">
      <dgm:prSet presAssocID="{EA6844EC-E6D6-4B3F-9ABF-902A5E7C410B}" presName="hierChild5" presStyleCnt="0"/>
      <dgm:spPr/>
    </dgm:pt>
    <dgm:pt modelId="{40778F4B-35DB-4062-A30E-0DB5CE92059C}" type="pres">
      <dgm:prSet presAssocID="{770B0A34-5F5E-4D3A-8D52-DCDCD6375B9C}" presName="hierChild3" presStyleCnt="0"/>
      <dgm:spPr/>
    </dgm:pt>
  </dgm:ptLst>
  <dgm:cxnLst>
    <dgm:cxn modelId="{77F16F05-2855-46C8-B74B-4FF12B559883}" srcId="{EA6844EC-E6D6-4B3F-9ABF-902A5E7C410B}" destId="{1CC7F2D6-CCF8-47EA-A3E1-B26971E0609D}" srcOrd="1" destOrd="0" parTransId="{7DEFB19C-D54D-41FC-8FE0-604966115ADE}" sibTransId="{8B624B73-EE2E-4CF8-A7D9-C4D64D999232}"/>
    <dgm:cxn modelId="{4F555E0A-B684-4D1B-ACC7-911FF3ABCFB0}" srcId="{2C9D1C48-2F36-4F01-99FE-DFEC93BB5995}" destId="{8ECC85B9-ED91-448D-A27B-A72909E34A35}" srcOrd="2" destOrd="0" parTransId="{7EE96917-B34E-477D-8A95-E13A2DAC24CC}" sibTransId="{E46BEAD8-DE6F-4956-A49E-7FE83DDA7314}"/>
    <dgm:cxn modelId="{194B540B-4D3A-4D79-BFF9-39BB140990EF}" type="presOf" srcId="{1518C0EA-9501-4BC5-A77F-0BABBA56F5A8}" destId="{B46DCD67-B902-404F-B071-8F650C5B3183}" srcOrd="0" destOrd="0" presId="urn:microsoft.com/office/officeart/2005/8/layout/orgChart1"/>
    <dgm:cxn modelId="{F3C4E110-1C7F-4C56-84F2-FACB8C0C594B}" type="presOf" srcId="{6A19A83E-7B2F-4B65-8C41-2228193B5D3A}" destId="{9473FD13-28AC-4C1D-B724-68E7F8090D34}" srcOrd="0" destOrd="0" presId="urn:microsoft.com/office/officeart/2005/8/layout/orgChart1"/>
    <dgm:cxn modelId="{33515119-2819-4ECA-9104-3E6F4F3B27F5}" type="presOf" srcId="{DA6C069F-B995-41F0-819E-C50970668399}" destId="{A54EE295-A0F6-4F37-A8DD-05050701D1A3}" srcOrd="1" destOrd="0" presId="urn:microsoft.com/office/officeart/2005/8/layout/orgChart1"/>
    <dgm:cxn modelId="{E83DDD1D-424F-4368-83F8-DE659B8FF998}" srcId="{770B0A34-5F5E-4D3A-8D52-DCDCD6375B9C}" destId="{FF043660-0251-4CF1-9DC8-F1AA1BC73082}" srcOrd="1" destOrd="0" parTransId="{1518C0EA-9501-4BC5-A77F-0BABBA56F5A8}" sibTransId="{C49A2892-E118-49A0-9B5D-4218162CBD23}"/>
    <dgm:cxn modelId="{27973920-02F4-4D8F-B5C1-13A04CC32146}" type="presOf" srcId="{7B6E0B69-1FFD-4AAB-921B-C1BD6DFB4932}" destId="{A464315B-EA4D-4531-AEBA-C86399699473}" srcOrd="0" destOrd="0" presId="urn:microsoft.com/office/officeart/2005/8/layout/orgChart1"/>
    <dgm:cxn modelId="{E20F4B28-4D76-4D03-B437-36DB18A28B0A}" type="presOf" srcId="{A0995F9D-2491-4937-A47E-8A8B742D1C1A}" destId="{8B48B0E5-D707-4BA1-9E67-E8EE3340C431}" srcOrd="1" destOrd="0" presId="urn:microsoft.com/office/officeart/2005/8/layout/orgChart1"/>
    <dgm:cxn modelId="{311C3033-B587-47AF-BAED-8157A71FB62F}" type="presOf" srcId="{EA6844EC-E6D6-4B3F-9ABF-902A5E7C410B}" destId="{676DA36B-1DAA-446D-88FB-F3E70A695245}" srcOrd="1" destOrd="0" presId="urn:microsoft.com/office/officeart/2005/8/layout/orgChart1"/>
    <dgm:cxn modelId="{49C1983B-E380-46D2-A91C-4A524F17B6E0}" srcId="{2C9D1C48-2F36-4F01-99FE-DFEC93BB5995}" destId="{A0995F9D-2491-4937-A47E-8A8B742D1C1A}" srcOrd="0" destOrd="0" parTransId="{E677FC16-B622-403D-A356-273D73CE230C}" sibTransId="{F1CEF761-5846-486E-9EF6-65883A5639F5}"/>
    <dgm:cxn modelId="{1EBEE43F-2A10-4362-8B84-6E17C48DA6A6}" type="presOf" srcId="{1CC7F2D6-CCF8-47EA-A3E1-B26971E0609D}" destId="{DC5E8741-EFF6-4A1B-9A20-5E0C30DB8B2D}" srcOrd="1" destOrd="0" presId="urn:microsoft.com/office/officeart/2005/8/layout/orgChart1"/>
    <dgm:cxn modelId="{6DD48540-3BE1-414B-840E-80709DEDEB58}" type="presOf" srcId="{51A7CAA6-ABDE-4B23-B1BF-7614E49C60FB}" destId="{26231CB3-4CE4-4AA7-91C2-DFB5B44B77E1}" srcOrd="1" destOrd="0" presId="urn:microsoft.com/office/officeart/2005/8/layout/orgChart1"/>
    <dgm:cxn modelId="{4A911542-034C-4F4B-97EF-F242AFD6AD71}" srcId="{FF043660-0251-4CF1-9DC8-F1AA1BC73082}" destId="{6A19A83E-7B2F-4B65-8C41-2228193B5D3A}" srcOrd="0" destOrd="0" parTransId="{BD9B7111-BB0F-4288-B883-484BF6C320FF}" sibTransId="{4564B82B-1A44-40D1-AF0D-09B448CC3DCB}"/>
    <dgm:cxn modelId="{3F53C444-D971-4CAE-BFDA-F173912DA255}" type="presOf" srcId="{E677FC16-B622-403D-A356-273D73CE230C}" destId="{DE1D2F6E-FFD5-485A-B963-266E5EDC4F92}" srcOrd="0" destOrd="0" presId="urn:microsoft.com/office/officeart/2005/8/layout/orgChart1"/>
    <dgm:cxn modelId="{BA3D5947-7AFD-499E-8EA6-FDE2786C152A}" type="presOf" srcId="{39A9E9A1-CB36-413B-8A79-E867C2AC18FD}" destId="{1A488B0D-12BC-4410-94D4-FA18AFF465B1}" srcOrd="0" destOrd="0" presId="urn:microsoft.com/office/officeart/2005/8/layout/orgChart1"/>
    <dgm:cxn modelId="{5D8B8B49-4BF1-4837-82F7-8193FAD6216F}" type="presOf" srcId="{7E0B8734-042F-44BE-BD6C-A581E68BF188}" destId="{446926E1-6FFA-4A5B-AABD-F34953A9334F}" srcOrd="0" destOrd="0" presId="urn:microsoft.com/office/officeart/2005/8/layout/orgChart1"/>
    <dgm:cxn modelId="{B29A726B-0432-4488-826C-6BD10AC01D26}" type="presOf" srcId="{D414B424-9B91-4B0F-BEB4-87F8D6550694}" destId="{D348697C-A359-4834-B734-8ECF827CE00E}" srcOrd="0" destOrd="0" presId="urn:microsoft.com/office/officeart/2005/8/layout/orgChart1"/>
    <dgm:cxn modelId="{B643E64E-46CB-4400-9D6A-41182E610B55}" type="presOf" srcId="{9EADDE72-9050-4414-A849-444B39F25844}" destId="{42EDAA85-F330-45B8-B5F5-D32AD6F6B2F3}" srcOrd="0" destOrd="0" presId="urn:microsoft.com/office/officeart/2005/8/layout/orgChart1"/>
    <dgm:cxn modelId="{9AE05070-9D8E-4619-B4C8-7A972A5A1F31}" type="presOf" srcId="{1CC7F2D6-CCF8-47EA-A3E1-B26971E0609D}" destId="{04372E31-459E-4FDC-AE58-6875B8A05460}" srcOrd="0" destOrd="0" presId="urn:microsoft.com/office/officeart/2005/8/layout/orgChart1"/>
    <dgm:cxn modelId="{8EDE1473-1B93-494F-851B-CB13E13423B5}" type="presOf" srcId="{7B6E0B69-1FFD-4AAB-921B-C1BD6DFB4932}" destId="{5781D471-B438-427D-BDDB-02E3C8A91D79}" srcOrd="1" destOrd="0" presId="urn:microsoft.com/office/officeart/2005/8/layout/orgChart1"/>
    <dgm:cxn modelId="{C802AD53-9749-4E58-B473-96F6D518BF33}" type="presOf" srcId="{8ECC85B9-ED91-448D-A27B-A72909E34A35}" destId="{953744A0-56AD-453B-9580-5C092C6449F2}" srcOrd="1" destOrd="0" presId="urn:microsoft.com/office/officeart/2005/8/layout/orgChart1"/>
    <dgm:cxn modelId="{F5BD7156-A2F7-4D5B-B930-3DF20384FF2B}" type="presOf" srcId="{51A7CAA6-ABDE-4B23-B1BF-7614E49C60FB}" destId="{078C2A44-9F46-4E54-8378-A02A8B95F044}" srcOrd="0" destOrd="0" presId="urn:microsoft.com/office/officeart/2005/8/layout/orgChart1"/>
    <dgm:cxn modelId="{99F4A557-2E99-4C80-B517-D49BD538C9E1}" type="presOf" srcId="{2C9D1C48-2F36-4F01-99FE-DFEC93BB5995}" destId="{97BD60A2-F647-4786-B726-6E61BBF7F696}" srcOrd="0" destOrd="0" presId="urn:microsoft.com/office/officeart/2005/8/layout/orgChart1"/>
    <dgm:cxn modelId="{88343086-4228-43FC-990D-97037647D280}" srcId="{FF043660-0251-4CF1-9DC8-F1AA1BC73082}" destId="{DA6C069F-B995-41F0-819E-C50970668399}" srcOrd="2" destOrd="0" parTransId="{7E0B8734-042F-44BE-BD6C-A581E68BF188}" sibTransId="{ACC8C4C6-4C81-4535-8FDF-DAEAFF30438D}"/>
    <dgm:cxn modelId="{A5C47487-43EA-4C6B-9AE6-ED663FFAFC6A}" srcId="{770B0A34-5F5E-4D3A-8D52-DCDCD6375B9C}" destId="{2C9D1C48-2F36-4F01-99FE-DFEC93BB5995}" srcOrd="0" destOrd="0" parTransId="{1089C19E-25E9-4E3F-A749-0124A5DE4696}" sibTransId="{4BC97AAE-4549-4172-A412-1884619E809E}"/>
    <dgm:cxn modelId="{4CA92B8D-95C8-4D19-992C-3DB9F80C2E8B}" type="presOf" srcId="{EA6844EC-E6D6-4B3F-9ABF-902A5E7C410B}" destId="{A6437DA9-3317-4A27-A41C-CBBF79C82FA3}" srcOrd="0" destOrd="0" presId="urn:microsoft.com/office/officeart/2005/8/layout/orgChart1"/>
    <dgm:cxn modelId="{46C33291-C59A-44AB-8DD6-BC92F59E3913}" srcId="{EA6844EC-E6D6-4B3F-9ABF-902A5E7C410B}" destId="{51A7CAA6-ABDE-4B23-B1BF-7614E49C60FB}" srcOrd="2" destOrd="0" parTransId="{9EADDE72-9050-4414-A849-444B39F25844}" sibTransId="{367D1E5B-B7BB-4D29-A6C3-0395407DBED0}"/>
    <dgm:cxn modelId="{8F5CD094-D901-4000-AD7C-744EAFE6C56D}" type="presOf" srcId="{6A19A83E-7B2F-4B65-8C41-2228193B5D3A}" destId="{98CA5F4B-E192-4CEE-B241-92066826156B}" srcOrd="1" destOrd="0" presId="urn:microsoft.com/office/officeart/2005/8/layout/orgChart1"/>
    <dgm:cxn modelId="{4BC9E698-47F9-4BEF-85D9-7A032586F8E0}" type="presOf" srcId="{60DA324E-2D34-41DF-8E41-2FAE676BFB05}" destId="{9FBDB16F-4E3D-4453-B388-0B113AE7B27A}" srcOrd="0" destOrd="0" presId="urn:microsoft.com/office/officeart/2005/8/layout/orgChart1"/>
    <dgm:cxn modelId="{D83D3399-96CA-41B0-94BB-0E249243A0A9}" type="presOf" srcId="{7DEFB19C-D54D-41FC-8FE0-604966115ADE}" destId="{6C26F059-CF90-49E7-8D6C-2BF4A54A7FCE}" srcOrd="0" destOrd="0" presId="urn:microsoft.com/office/officeart/2005/8/layout/orgChart1"/>
    <dgm:cxn modelId="{23A15399-7BA5-42CE-A2C1-2D496A39078B}" type="presOf" srcId="{2C9D1C48-2F36-4F01-99FE-DFEC93BB5995}" destId="{AD8D72B7-36D0-4F09-BDA1-BD6734B296CC}" srcOrd="1" destOrd="0" presId="urn:microsoft.com/office/officeart/2005/8/layout/orgChart1"/>
    <dgm:cxn modelId="{667E749B-5F45-4DC6-B2A9-B27845FB7EA4}" type="presOf" srcId="{FF043660-0251-4CF1-9DC8-F1AA1BC73082}" destId="{228B4F2D-76AE-4DD7-85F8-CB7CD61D7B7B}" srcOrd="0" destOrd="0" presId="urn:microsoft.com/office/officeart/2005/8/layout/orgChart1"/>
    <dgm:cxn modelId="{133780A2-130B-47C8-A187-A55339F7D402}" type="presOf" srcId="{770B0A34-5F5E-4D3A-8D52-DCDCD6375B9C}" destId="{E8BDA4F7-228A-4059-8937-22054961A064}" srcOrd="0" destOrd="0" presId="urn:microsoft.com/office/officeart/2005/8/layout/orgChart1"/>
    <dgm:cxn modelId="{817361AC-AE60-4441-A0BF-2E9F1B3B8F70}" type="presOf" srcId="{7EE96917-B34E-477D-8A95-E13A2DAC24CC}" destId="{0FF9C98B-5106-46B7-9D31-C2E595975C31}" srcOrd="0" destOrd="0" presId="urn:microsoft.com/office/officeart/2005/8/layout/orgChart1"/>
    <dgm:cxn modelId="{A5DA50B7-FCB2-4C57-A6C7-7BF37FD72F6C}" srcId="{7E31A31C-9AB2-4DF9-B138-C3C62B970741}" destId="{770B0A34-5F5E-4D3A-8D52-DCDCD6375B9C}" srcOrd="0" destOrd="0" parTransId="{05D01A81-F488-445B-B1F2-181D91483C07}" sibTransId="{12DA1D3E-F987-44D6-930E-0EDDB8F16D62}"/>
    <dgm:cxn modelId="{176545BB-8153-4FFE-A678-0304A48A91E0}" type="presOf" srcId="{FC322E48-E127-4B74-938C-E53050E45859}" destId="{59BC87D2-B6D0-4801-B79C-330BB3758ADC}" srcOrd="0" destOrd="0" presId="urn:microsoft.com/office/officeart/2005/8/layout/orgChart1"/>
    <dgm:cxn modelId="{DECEBEBD-B563-414D-BA02-F57337A23A9B}" type="presOf" srcId="{FF043660-0251-4CF1-9DC8-F1AA1BC73082}" destId="{CC05AF99-D016-4391-B07D-B03EDE1D1EA7}" srcOrd="1" destOrd="0" presId="urn:microsoft.com/office/officeart/2005/8/layout/orgChart1"/>
    <dgm:cxn modelId="{7B27C6C1-DF2C-4122-BB49-A91264129889}" type="presOf" srcId="{1089C19E-25E9-4E3F-A749-0124A5DE4696}" destId="{71CB727A-97E6-4405-808B-1824DA651247}" srcOrd="0" destOrd="0" presId="urn:microsoft.com/office/officeart/2005/8/layout/orgChart1"/>
    <dgm:cxn modelId="{2A8359C6-C970-4D7A-8640-B88BE42FEDA9}" srcId="{770B0A34-5F5E-4D3A-8D52-DCDCD6375B9C}" destId="{EA6844EC-E6D6-4B3F-9ABF-902A5E7C410B}" srcOrd="2" destOrd="0" parTransId="{F254CB26-2828-4A95-B3B7-614A7B311B69}" sibTransId="{F8396EE1-A6F4-469D-8B59-6DC6E256A394}"/>
    <dgm:cxn modelId="{06ACCDCB-5CA6-4699-9218-3F4837CF23E3}" type="presOf" srcId="{DA6C069F-B995-41F0-819E-C50970668399}" destId="{7C3E7D96-6E84-4FA9-A862-07A15478099B}" srcOrd="0" destOrd="0" presId="urn:microsoft.com/office/officeart/2005/8/layout/orgChart1"/>
    <dgm:cxn modelId="{722206CD-4F95-4E0A-977D-FBC903D3E2F1}" type="presOf" srcId="{F254CB26-2828-4A95-B3B7-614A7B311B69}" destId="{25D349DF-1970-44D5-B85B-568788C5B89F}" srcOrd="0" destOrd="0" presId="urn:microsoft.com/office/officeart/2005/8/layout/orgChart1"/>
    <dgm:cxn modelId="{BB42F0CD-3045-46CC-AF4A-B623CB9A397A}" srcId="{EA6844EC-E6D6-4B3F-9ABF-902A5E7C410B}" destId="{7B6E0B69-1FFD-4AAB-921B-C1BD6DFB4932}" srcOrd="0" destOrd="0" parTransId="{D414B424-9B91-4B0F-BEB4-87F8D6550694}" sibTransId="{6A5F6A4F-AF9B-4B2C-A27A-2799E2B15631}"/>
    <dgm:cxn modelId="{B940DAD2-6A3B-4FB8-8F09-3621176CECAD}" type="presOf" srcId="{770B0A34-5F5E-4D3A-8D52-DCDCD6375B9C}" destId="{76689DC3-B8DC-46BA-9D09-53C7E8B7C5EB}" srcOrd="1" destOrd="0" presId="urn:microsoft.com/office/officeart/2005/8/layout/orgChart1"/>
    <dgm:cxn modelId="{2D9ACDD4-EB59-4E12-B152-0654A184F23F}" type="presOf" srcId="{7DD62960-04EA-4EED-940A-F3B2A2B0012A}" destId="{1DC2AC89-8D88-4D8D-87B8-9C11988755DA}" srcOrd="0" destOrd="0" presId="urn:microsoft.com/office/officeart/2005/8/layout/orgChart1"/>
    <dgm:cxn modelId="{4B09C3DF-CB2F-41F7-8369-5A48B8B11223}" type="presOf" srcId="{60DA324E-2D34-41DF-8E41-2FAE676BFB05}" destId="{2CBC5F26-101D-4272-9488-7C5F34DE6DEB}" srcOrd="1" destOrd="0" presId="urn:microsoft.com/office/officeart/2005/8/layout/orgChart1"/>
    <dgm:cxn modelId="{0CC7CFDF-44F8-432D-86A3-238004E5890A}" type="presOf" srcId="{BD9B7111-BB0F-4288-B883-484BF6C320FF}" destId="{50E01784-5422-4B6D-9F67-2AA9E565EF49}" srcOrd="0" destOrd="0" presId="urn:microsoft.com/office/officeart/2005/8/layout/orgChart1"/>
    <dgm:cxn modelId="{2F3687E0-8DE0-4FFB-B500-7E20FF4C5470}" type="presOf" srcId="{7E31A31C-9AB2-4DF9-B138-C3C62B970741}" destId="{F0A63DCD-D2AF-483E-BD5A-C4BD4774E18A}" srcOrd="0" destOrd="0" presId="urn:microsoft.com/office/officeart/2005/8/layout/orgChart1"/>
    <dgm:cxn modelId="{AC4A1CE3-94D7-4CD5-8438-3D0C243D4BD7}" srcId="{2C9D1C48-2F36-4F01-99FE-DFEC93BB5995}" destId="{60DA324E-2D34-41DF-8E41-2FAE676BFB05}" srcOrd="1" destOrd="0" parTransId="{39A9E9A1-CB36-413B-8A79-E867C2AC18FD}" sibTransId="{DE6EF2C7-7386-43D2-B689-DB1F3754D5E2}"/>
    <dgm:cxn modelId="{810B20E3-3CC8-4FB0-9A0D-6D1F74BB9D6D}" srcId="{FF043660-0251-4CF1-9DC8-F1AA1BC73082}" destId="{7DD62960-04EA-4EED-940A-F3B2A2B0012A}" srcOrd="1" destOrd="0" parTransId="{FC322E48-E127-4B74-938C-E53050E45859}" sibTransId="{069CD827-5C8C-4A2F-9883-79819F212DE8}"/>
    <dgm:cxn modelId="{C9F750ED-0AFB-49C1-8F43-05FCF3DC8E4C}" type="presOf" srcId="{7DD62960-04EA-4EED-940A-F3B2A2B0012A}" destId="{D3EB8D21-5A53-4B17-AD67-89B6D5F8B040}" srcOrd="1" destOrd="0" presId="urn:microsoft.com/office/officeart/2005/8/layout/orgChart1"/>
    <dgm:cxn modelId="{6B3093ED-73AA-492E-B0E2-2CE2C3DE114A}" type="presOf" srcId="{8ECC85B9-ED91-448D-A27B-A72909E34A35}" destId="{65BB1A81-7C35-4EF9-8CBA-23AAAF85289A}" srcOrd="0" destOrd="0" presId="urn:microsoft.com/office/officeart/2005/8/layout/orgChart1"/>
    <dgm:cxn modelId="{2D1E2FEE-48AF-4208-A214-6AA107C34B7E}" type="presOf" srcId="{A0995F9D-2491-4937-A47E-8A8B742D1C1A}" destId="{E1A818B0-ACD6-4658-AD56-09661E4BA287}" srcOrd="0" destOrd="0" presId="urn:microsoft.com/office/officeart/2005/8/layout/orgChart1"/>
    <dgm:cxn modelId="{16B0E1BF-91FA-4D0A-9E08-B40EC24C5F95}" type="presParOf" srcId="{F0A63DCD-D2AF-483E-BD5A-C4BD4774E18A}" destId="{1BA6535F-7D6E-4D17-820D-D6CA3C6083F6}" srcOrd="0" destOrd="0" presId="urn:microsoft.com/office/officeart/2005/8/layout/orgChart1"/>
    <dgm:cxn modelId="{C496457C-41FD-45C3-AB76-905CA68339F4}" type="presParOf" srcId="{1BA6535F-7D6E-4D17-820D-D6CA3C6083F6}" destId="{BFA02DD9-F9BF-44B1-B611-9C6BCB9394FB}" srcOrd="0" destOrd="0" presId="urn:microsoft.com/office/officeart/2005/8/layout/orgChart1"/>
    <dgm:cxn modelId="{E7B4882F-7CAA-48CD-9CC5-0A0D2C4809C5}" type="presParOf" srcId="{BFA02DD9-F9BF-44B1-B611-9C6BCB9394FB}" destId="{E8BDA4F7-228A-4059-8937-22054961A064}" srcOrd="0" destOrd="0" presId="urn:microsoft.com/office/officeart/2005/8/layout/orgChart1"/>
    <dgm:cxn modelId="{5B93A174-F69E-438B-A557-F8D4C422499B}" type="presParOf" srcId="{BFA02DD9-F9BF-44B1-B611-9C6BCB9394FB}" destId="{76689DC3-B8DC-46BA-9D09-53C7E8B7C5EB}" srcOrd="1" destOrd="0" presId="urn:microsoft.com/office/officeart/2005/8/layout/orgChart1"/>
    <dgm:cxn modelId="{70E1BB0F-9AA8-4F67-ADDA-1D1D45A00E82}" type="presParOf" srcId="{1BA6535F-7D6E-4D17-820D-D6CA3C6083F6}" destId="{70333F7B-79D1-4C22-8A4C-66275E7E5D1E}" srcOrd="1" destOrd="0" presId="urn:microsoft.com/office/officeart/2005/8/layout/orgChart1"/>
    <dgm:cxn modelId="{1784F5EA-4F96-404B-B2A9-1107819373C4}" type="presParOf" srcId="{70333F7B-79D1-4C22-8A4C-66275E7E5D1E}" destId="{71CB727A-97E6-4405-808B-1824DA651247}" srcOrd="0" destOrd="0" presId="urn:microsoft.com/office/officeart/2005/8/layout/orgChart1"/>
    <dgm:cxn modelId="{50BC28E5-2A31-4AA0-A99C-03858279A3BE}" type="presParOf" srcId="{70333F7B-79D1-4C22-8A4C-66275E7E5D1E}" destId="{19E75866-DFDF-4165-A1FA-61DD4E2B356B}" srcOrd="1" destOrd="0" presId="urn:microsoft.com/office/officeart/2005/8/layout/orgChart1"/>
    <dgm:cxn modelId="{5AD4DF4D-6365-4262-AA49-50C781EB0076}" type="presParOf" srcId="{19E75866-DFDF-4165-A1FA-61DD4E2B356B}" destId="{6CFA6D39-FB98-4EBE-BDB3-51F02AAA8691}" srcOrd="0" destOrd="0" presId="urn:microsoft.com/office/officeart/2005/8/layout/orgChart1"/>
    <dgm:cxn modelId="{34B40E1F-5A6C-4BF2-8C35-37874544ABB4}" type="presParOf" srcId="{6CFA6D39-FB98-4EBE-BDB3-51F02AAA8691}" destId="{97BD60A2-F647-4786-B726-6E61BBF7F696}" srcOrd="0" destOrd="0" presId="urn:microsoft.com/office/officeart/2005/8/layout/orgChart1"/>
    <dgm:cxn modelId="{E05CA456-2697-4D64-97B5-BBA48253888E}" type="presParOf" srcId="{6CFA6D39-FB98-4EBE-BDB3-51F02AAA8691}" destId="{AD8D72B7-36D0-4F09-BDA1-BD6734B296CC}" srcOrd="1" destOrd="0" presId="urn:microsoft.com/office/officeart/2005/8/layout/orgChart1"/>
    <dgm:cxn modelId="{67DE08DD-FE0C-4426-9591-44CC1A62476A}" type="presParOf" srcId="{19E75866-DFDF-4165-A1FA-61DD4E2B356B}" destId="{E0672AB4-20BD-4A49-B469-F05FF8B0451A}" srcOrd="1" destOrd="0" presId="urn:microsoft.com/office/officeart/2005/8/layout/orgChart1"/>
    <dgm:cxn modelId="{26EFEEE7-39D3-47AE-9104-7069F3E78272}" type="presParOf" srcId="{E0672AB4-20BD-4A49-B469-F05FF8B0451A}" destId="{DE1D2F6E-FFD5-485A-B963-266E5EDC4F92}" srcOrd="0" destOrd="0" presId="urn:microsoft.com/office/officeart/2005/8/layout/orgChart1"/>
    <dgm:cxn modelId="{038B5F88-2B4A-44E4-9AE2-0BD070FD0652}" type="presParOf" srcId="{E0672AB4-20BD-4A49-B469-F05FF8B0451A}" destId="{6D77CA3D-4C1D-47B6-836B-D2A78F8AD3E2}" srcOrd="1" destOrd="0" presId="urn:microsoft.com/office/officeart/2005/8/layout/orgChart1"/>
    <dgm:cxn modelId="{0FBBE51A-D314-42B2-B629-EFEA26D5274C}" type="presParOf" srcId="{6D77CA3D-4C1D-47B6-836B-D2A78F8AD3E2}" destId="{A3A38CC4-B318-49BE-A281-6B7ECD22034E}" srcOrd="0" destOrd="0" presId="urn:microsoft.com/office/officeart/2005/8/layout/orgChart1"/>
    <dgm:cxn modelId="{46702B1E-CD22-4539-B669-FA1F170B0D7A}" type="presParOf" srcId="{A3A38CC4-B318-49BE-A281-6B7ECD22034E}" destId="{E1A818B0-ACD6-4658-AD56-09661E4BA287}" srcOrd="0" destOrd="0" presId="urn:microsoft.com/office/officeart/2005/8/layout/orgChart1"/>
    <dgm:cxn modelId="{F628CCA3-8964-4C65-9975-05C9B64848CD}" type="presParOf" srcId="{A3A38CC4-B318-49BE-A281-6B7ECD22034E}" destId="{8B48B0E5-D707-4BA1-9E67-E8EE3340C431}" srcOrd="1" destOrd="0" presId="urn:microsoft.com/office/officeart/2005/8/layout/orgChart1"/>
    <dgm:cxn modelId="{3A0E96B8-A6EF-4830-B4B9-298DE8530530}" type="presParOf" srcId="{6D77CA3D-4C1D-47B6-836B-D2A78F8AD3E2}" destId="{3316828B-831A-48FE-AC68-1120F3F20CBC}" srcOrd="1" destOrd="0" presId="urn:microsoft.com/office/officeart/2005/8/layout/orgChart1"/>
    <dgm:cxn modelId="{112FDB78-C4B2-4809-A1B1-F2564EF4F694}" type="presParOf" srcId="{6D77CA3D-4C1D-47B6-836B-D2A78F8AD3E2}" destId="{E56B551A-51BD-43AB-A28B-C99C23B04F41}" srcOrd="2" destOrd="0" presId="urn:microsoft.com/office/officeart/2005/8/layout/orgChart1"/>
    <dgm:cxn modelId="{37CC0620-9EFD-4B81-95EC-D921F239A318}" type="presParOf" srcId="{E0672AB4-20BD-4A49-B469-F05FF8B0451A}" destId="{1A488B0D-12BC-4410-94D4-FA18AFF465B1}" srcOrd="2" destOrd="0" presId="urn:microsoft.com/office/officeart/2005/8/layout/orgChart1"/>
    <dgm:cxn modelId="{80554D6B-44D5-4D80-B288-896009FDE2D1}" type="presParOf" srcId="{E0672AB4-20BD-4A49-B469-F05FF8B0451A}" destId="{83A6C872-4B41-4BD9-8BEC-59453F03572B}" srcOrd="3" destOrd="0" presId="urn:microsoft.com/office/officeart/2005/8/layout/orgChart1"/>
    <dgm:cxn modelId="{11C245D1-0D1F-4313-BFEB-93A8651491A0}" type="presParOf" srcId="{83A6C872-4B41-4BD9-8BEC-59453F03572B}" destId="{675269BA-9D68-4702-84C3-4E7C983B7A55}" srcOrd="0" destOrd="0" presId="urn:microsoft.com/office/officeart/2005/8/layout/orgChart1"/>
    <dgm:cxn modelId="{378FAF6F-5BDE-4F12-B56D-0F0863B4043C}" type="presParOf" srcId="{675269BA-9D68-4702-84C3-4E7C983B7A55}" destId="{9FBDB16F-4E3D-4453-B388-0B113AE7B27A}" srcOrd="0" destOrd="0" presId="urn:microsoft.com/office/officeart/2005/8/layout/orgChart1"/>
    <dgm:cxn modelId="{1C52F96C-FDE2-4537-BA29-A28E52DF4969}" type="presParOf" srcId="{675269BA-9D68-4702-84C3-4E7C983B7A55}" destId="{2CBC5F26-101D-4272-9488-7C5F34DE6DEB}" srcOrd="1" destOrd="0" presId="urn:microsoft.com/office/officeart/2005/8/layout/orgChart1"/>
    <dgm:cxn modelId="{36FECD08-6413-439A-86B0-6D8EF451B121}" type="presParOf" srcId="{83A6C872-4B41-4BD9-8BEC-59453F03572B}" destId="{6B136C21-69EE-4494-90B2-070CBAD1FB41}" srcOrd="1" destOrd="0" presId="urn:microsoft.com/office/officeart/2005/8/layout/orgChart1"/>
    <dgm:cxn modelId="{1240F238-832D-4046-B0DD-345DE99268A3}" type="presParOf" srcId="{83A6C872-4B41-4BD9-8BEC-59453F03572B}" destId="{89DCD47D-3372-486D-AEF5-96C04DB9EED9}" srcOrd="2" destOrd="0" presId="urn:microsoft.com/office/officeart/2005/8/layout/orgChart1"/>
    <dgm:cxn modelId="{82D7CD45-2949-4BDD-B7CE-C7B927E1EA3C}" type="presParOf" srcId="{E0672AB4-20BD-4A49-B469-F05FF8B0451A}" destId="{0FF9C98B-5106-46B7-9D31-C2E595975C31}" srcOrd="4" destOrd="0" presId="urn:microsoft.com/office/officeart/2005/8/layout/orgChart1"/>
    <dgm:cxn modelId="{02B30796-8B50-4C41-91DB-489ACACF0A27}" type="presParOf" srcId="{E0672AB4-20BD-4A49-B469-F05FF8B0451A}" destId="{86698649-AFAB-487A-B4F7-5553EC2BC8DD}" srcOrd="5" destOrd="0" presId="urn:microsoft.com/office/officeart/2005/8/layout/orgChart1"/>
    <dgm:cxn modelId="{D3CBA16F-36DB-4CB1-AC76-DB1BD24E3049}" type="presParOf" srcId="{86698649-AFAB-487A-B4F7-5553EC2BC8DD}" destId="{21451355-1A8A-4134-B9D1-A795814ECC30}" srcOrd="0" destOrd="0" presId="urn:microsoft.com/office/officeart/2005/8/layout/orgChart1"/>
    <dgm:cxn modelId="{257CA40F-1C30-4561-A476-483407D77627}" type="presParOf" srcId="{21451355-1A8A-4134-B9D1-A795814ECC30}" destId="{65BB1A81-7C35-4EF9-8CBA-23AAAF85289A}" srcOrd="0" destOrd="0" presId="urn:microsoft.com/office/officeart/2005/8/layout/orgChart1"/>
    <dgm:cxn modelId="{7084A6DB-8A33-4099-B6DB-4870F9C087DA}" type="presParOf" srcId="{21451355-1A8A-4134-B9D1-A795814ECC30}" destId="{953744A0-56AD-453B-9580-5C092C6449F2}" srcOrd="1" destOrd="0" presId="urn:microsoft.com/office/officeart/2005/8/layout/orgChart1"/>
    <dgm:cxn modelId="{F6048372-F9C6-48E8-A2CE-03F017CBBE99}" type="presParOf" srcId="{86698649-AFAB-487A-B4F7-5553EC2BC8DD}" destId="{8F8B887C-84A4-49A5-84AB-CF2BFC57C176}" srcOrd="1" destOrd="0" presId="urn:microsoft.com/office/officeart/2005/8/layout/orgChart1"/>
    <dgm:cxn modelId="{24DF38B5-20AC-49F6-8E22-74962B590EB5}" type="presParOf" srcId="{86698649-AFAB-487A-B4F7-5553EC2BC8DD}" destId="{53289F46-BD61-49EC-BBA0-A1B616DAD005}" srcOrd="2" destOrd="0" presId="urn:microsoft.com/office/officeart/2005/8/layout/orgChart1"/>
    <dgm:cxn modelId="{30FD9DF6-D030-4FBB-A314-3D07DADE4952}" type="presParOf" srcId="{19E75866-DFDF-4165-A1FA-61DD4E2B356B}" destId="{C299036C-CF77-4AD9-AD02-610D1B8813D8}" srcOrd="2" destOrd="0" presId="urn:microsoft.com/office/officeart/2005/8/layout/orgChart1"/>
    <dgm:cxn modelId="{7AB01F17-A218-4D76-A2EC-26400C55A0C3}" type="presParOf" srcId="{70333F7B-79D1-4C22-8A4C-66275E7E5D1E}" destId="{B46DCD67-B902-404F-B071-8F650C5B3183}" srcOrd="2" destOrd="0" presId="urn:microsoft.com/office/officeart/2005/8/layout/orgChart1"/>
    <dgm:cxn modelId="{3C35864F-1207-426C-9BF4-EC91659CAD05}" type="presParOf" srcId="{70333F7B-79D1-4C22-8A4C-66275E7E5D1E}" destId="{164EB6F5-7541-481D-9253-50A054AC331E}" srcOrd="3" destOrd="0" presId="urn:microsoft.com/office/officeart/2005/8/layout/orgChart1"/>
    <dgm:cxn modelId="{0D0E2080-4DE0-419D-82A2-409C4E10B824}" type="presParOf" srcId="{164EB6F5-7541-481D-9253-50A054AC331E}" destId="{1164B356-AF58-4122-8EE6-882111DE6E10}" srcOrd="0" destOrd="0" presId="urn:microsoft.com/office/officeart/2005/8/layout/orgChart1"/>
    <dgm:cxn modelId="{20002E6D-7654-41E0-AEDC-1B8F125800B8}" type="presParOf" srcId="{1164B356-AF58-4122-8EE6-882111DE6E10}" destId="{228B4F2D-76AE-4DD7-85F8-CB7CD61D7B7B}" srcOrd="0" destOrd="0" presId="urn:microsoft.com/office/officeart/2005/8/layout/orgChart1"/>
    <dgm:cxn modelId="{C0E1C76F-4C8D-4088-9B09-8C3BFBD7F4C7}" type="presParOf" srcId="{1164B356-AF58-4122-8EE6-882111DE6E10}" destId="{CC05AF99-D016-4391-B07D-B03EDE1D1EA7}" srcOrd="1" destOrd="0" presId="urn:microsoft.com/office/officeart/2005/8/layout/orgChart1"/>
    <dgm:cxn modelId="{06E9626B-8471-470F-9497-B0D4F66D60D7}" type="presParOf" srcId="{164EB6F5-7541-481D-9253-50A054AC331E}" destId="{9206CE31-9379-498F-AEDA-21DFE641AAA3}" srcOrd="1" destOrd="0" presId="urn:microsoft.com/office/officeart/2005/8/layout/orgChart1"/>
    <dgm:cxn modelId="{0B4D7321-3AE6-428A-BAF9-E7F32AD2988A}" type="presParOf" srcId="{9206CE31-9379-498F-AEDA-21DFE641AAA3}" destId="{50E01784-5422-4B6D-9F67-2AA9E565EF49}" srcOrd="0" destOrd="0" presId="urn:microsoft.com/office/officeart/2005/8/layout/orgChart1"/>
    <dgm:cxn modelId="{CE557184-E07B-47CA-BC71-1C4CF853856A}" type="presParOf" srcId="{9206CE31-9379-498F-AEDA-21DFE641AAA3}" destId="{363BBB02-7FD9-48E1-8130-18223B48AB24}" srcOrd="1" destOrd="0" presId="urn:microsoft.com/office/officeart/2005/8/layout/orgChart1"/>
    <dgm:cxn modelId="{FA92B1BF-0CCE-4B9C-B41E-56446D52BBFE}" type="presParOf" srcId="{363BBB02-7FD9-48E1-8130-18223B48AB24}" destId="{C5E40ACC-0D2B-4E86-BBAF-4F0D590C8E9B}" srcOrd="0" destOrd="0" presId="urn:microsoft.com/office/officeart/2005/8/layout/orgChart1"/>
    <dgm:cxn modelId="{6A24629C-E217-4E7D-ACB6-D8D3BE98982E}" type="presParOf" srcId="{C5E40ACC-0D2B-4E86-BBAF-4F0D590C8E9B}" destId="{9473FD13-28AC-4C1D-B724-68E7F8090D34}" srcOrd="0" destOrd="0" presId="urn:microsoft.com/office/officeart/2005/8/layout/orgChart1"/>
    <dgm:cxn modelId="{554E31AD-1617-40C1-AC11-640A13E1D3A8}" type="presParOf" srcId="{C5E40ACC-0D2B-4E86-BBAF-4F0D590C8E9B}" destId="{98CA5F4B-E192-4CEE-B241-92066826156B}" srcOrd="1" destOrd="0" presId="urn:microsoft.com/office/officeart/2005/8/layout/orgChart1"/>
    <dgm:cxn modelId="{367340EF-BFCD-4037-886E-3FCC328EF1CF}" type="presParOf" srcId="{363BBB02-7FD9-48E1-8130-18223B48AB24}" destId="{C5058C4C-2E87-4512-B375-9BE3618FBB31}" srcOrd="1" destOrd="0" presId="urn:microsoft.com/office/officeart/2005/8/layout/orgChart1"/>
    <dgm:cxn modelId="{ACBE8C61-ADDC-4D9E-83FC-95510EE81FC9}" type="presParOf" srcId="{363BBB02-7FD9-48E1-8130-18223B48AB24}" destId="{36452C5F-8D97-49EF-8D06-488FFA69BCD6}" srcOrd="2" destOrd="0" presId="urn:microsoft.com/office/officeart/2005/8/layout/orgChart1"/>
    <dgm:cxn modelId="{C32B35AD-1D49-48E4-B65E-392AC1DE64F5}" type="presParOf" srcId="{9206CE31-9379-498F-AEDA-21DFE641AAA3}" destId="{59BC87D2-B6D0-4801-B79C-330BB3758ADC}" srcOrd="2" destOrd="0" presId="urn:microsoft.com/office/officeart/2005/8/layout/orgChart1"/>
    <dgm:cxn modelId="{94AEFC34-927E-49E5-A25C-56A6CDDBD6FA}" type="presParOf" srcId="{9206CE31-9379-498F-AEDA-21DFE641AAA3}" destId="{9E0822F8-5F68-4C59-82AF-5D720965D144}" srcOrd="3" destOrd="0" presId="urn:microsoft.com/office/officeart/2005/8/layout/orgChart1"/>
    <dgm:cxn modelId="{BA35B218-F711-493B-AA17-520CC32AC2F2}" type="presParOf" srcId="{9E0822F8-5F68-4C59-82AF-5D720965D144}" destId="{300E1370-9302-4CCA-A5E4-7D9ECD43DD8A}" srcOrd="0" destOrd="0" presId="urn:microsoft.com/office/officeart/2005/8/layout/orgChart1"/>
    <dgm:cxn modelId="{1FBE48C2-685F-42DA-892C-C810845D67AE}" type="presParOf" srcId="{300E1370-9302-4CCA-A5E4-7D9ECD43DD8A}" destId="{1DC2AC89-8D88-4D8D-87B8-9C11988755DA}" srcOrd="0" destOrd="0" presId="urn:microsoft.com/office/officeart/2005/8/layout/orgChart1"/>
    <dgm:cxn modelId="{08099DC1-5F78-49B0-87FE-608251CC26D1}" type="presParOf" srcId="{300E1370-9302-4CCA-A5E4-7D9ECD43DD8A}" destId="{D3EB8D21-5A53-4B17-AD67-89B6D5F8B040}" srcOrd="1" destOrd="0" presId="urn:microsoft.com/office/officeart/2005/8/layout/orgChart1"/>
    <dgm:cxn modelId="{AAA6F805-7A75-4126-A315-74ADB40BDBD0}" type="presParOf" srcId="{9E0822F8-5F68-4C59-82AF-5D720965D144}" destId="{A0B9CA5C-A8E3-4CA2-B1A4-8BAADA2EA0F6}" srcOrd="1" destOrd="0" presId="urn:microsoft.com/office/officeart/2005/8/layout/orgChart1"/>
    <dgm:cxn modelId="{F29708C9-41B1-4191-8754-BF11632BFA53}" type="presParOf" srcId="{9E0822F8-5F68-4C59-82AF-5D720965D144}" destId="{F2385CFF-31F9-46CF-AE97-58BD88E65B69}" srcOrd="2" destOrd="0" presId="urn:microsoft.com/office/officeart/2005/8/layout/orgChart1"/>
    <dgm:cxn modelId="{2EF72EA6-E10B-4266-864F-8AFAC9298556}" type="presParOf" srcId="{9206CE31-9379-498F-AEDA-21DFE641AAA3}" destId="{446926E1-6FFA-4A5B-AABD-F34953A9334F}" srcOrd="4" destOrd="0" presId="urn:microsoft.com/office/officeart/2005/8/layout/orgChart1"/>
    <dgm:cxn modelId="{82818B74-F037-407E-BDDE-16E9E64A17D5}" type="presParOf" srcId="{9206CE31-9379-498F-AEDA-21DFE641AAA3}" destId="{B395249C-56E8-4E11-AF2F-6B603A84DAAA}" srcOrd="5" destOrd="0" presId="urn:microsoft.com/office/officeart/2005/8/layout/orgChart1"/>
    <dgm:cxn modelId="{62120740-22E3-4C68-BB82-13FA447CEB5E}" type="presParOf" srcId="{B395249C-56E8-4E11-AF2F-6B603A84DAAA}" destId="{AB3D4053-A03F-4B2F-B31F-FFE310686370}" srcOrd="0" destOrd="0" presId="urn:microsoft.com/office/officeart/2005/8/layout/orgChart1"/>
    <dgm:cxn modelId="{D6C22CBA-AD34-45B0-BD46-69F8ADEA2A99}" type="presParOf" srcId="{AB3D4053-A03F-4B2F-B31F-FFE310686370}" destId="{7C3E7D96-6E84-4FA9-A862-07A15478099B}" srcOrd="0" destOrd="0" presId="urn:microsoft.com/office/officeart/2005/8/layout/orgChart1"/>
    <dgm:cxn modelId="{9D0FA654-8A0A-44F2-B19D-AF53F7F7453C}" type="presParOf" srcId="{AB3D4053-A03F-4B2F-B31F-FFE310686370}" destId="{A54EE295-A0F6-4F37-A8DD-05050701D1A3}" srcOrd="1" destOrd="0" presId="urn:microsoft.com/office/officeart/2005/8/layout/orgChart1"/>
    <dgm:cxn modelId="{ADE8C8B3-BE57-40C8-BB3B-1D730068AA36}" type="presParOf" srcId="{B395249C-56E8-4E11-AF2F-6B603A84DAAA}" destId="{7300A09A-31F5-46D4-8306-A6D2309A24B4}" srcOrd="1" destOrd="0" presId="urn:microsoft.com/office/officeart/2005/8/layout/orgChart1"/>
    <dgm:cxn modelId="{1DC39FBA-932F-4159-BCCC-D3A1B2BBCDD6}" type="presParOf" srcId="{B395249C-56E8-4E11-AF2F-6B603A84DAAA}" destId="{0FF245EB-75B5-4BC4-821D-6EE742DC15B3}" srcOrd="2" destOrd="0" presId="urn:microsoft.com/office/officeart/2005/8/layout/orgChart1"/>
    <dgm:cxn modelId="{1632B880-49F6-41AF-924E-01653A4D0B9F}" type="presParOf" srcId="{164EB6F5-7541-481D-9253-50A054AC331E}" destId="{ABBCAFEE-90DC-400A-87F9-842FF3F6656D}" srcOrd="2" destOrd="0" presId="urn:microsoft.com/office/officeart/2005/8/layout/orgChart1"/>
    <dgm:cxn modelId="{2BEE7528-F5A0-4482-ACD9-DE6F57E64829}" type="presParOf" srcId="{70333F7B-79D1-4C22-8A4C-66275E7E5D1E}" destId="{25D349DF-1970-44D5-B85B-568788C5B89F}" srcOrd="4" destOrd="0" presId="urn:microsoft.com/office/officeart/2005/8/layout/orgChart1"/>
    <dgm:cxn modelId="{420A8F38-E815-43B2-857F-C6104CE9556C}" type="presParOf" srcId="{70333F7B-79D1-4C22-8A4C-66275E7E5D1E}" destId="{06279CE2-A119-44CA-8489-24559D2417A6}" srcOrd="5" destOrd="0" presId="urn:microsoft.com/office/officeart/2005/8/layout/orgChart1"/>
    <dgm:cxn modelId="{711B4298-E014-4491-B3BD-AFF4D9A66427}" type="presParOf" srcId="{06279CE2-A119-44CA-8489-24559D2417A6}" destId="{EF730504-D55F-4F88-BBEF-D9A6623F3476}" srcOrd="0" destOrd="0" presId="urn:microsoft.com/office/officeart/2005/8/layout/orgChart1"/>
    <dgm:cxn modelId="{071770B5-46AF-4367-8B10-6DA84985CE68}" type="presParOf" srcId="{EF730504-D55F-4F88-BBEF-D9A6623F3476}" destId="{A6437DA9-3317-4A27-A41C-CBBF79C82FA3}" srcOrd="0" destOrd="0" presId="urn:microsoft.com/office/officeart/2005/8/layout/orgChart1"/>
    <dgm:cxn modelId="{5D30C698-2122-41C4-AA21-A7CAE540F598}" type="presParOf" srcId="{EF730504-D55F-4F88-BBEF-D9A6623F3476}" destId="{676DA36B-1DAA-446D-88FB-F3E70A695245}" srcOrd="1" destOrd="0" presId="urn:microsoft.com/office/officeart/2005/8/layout/orgChart1"/>
    <dgm:cxn modelId="{0F4780E4-D104-486B-957E-B990BE515D8D}" type="presParOf" srcId="{06279CE2-A119-44CA-8489-24559D2417A6}" destId="{3946606A-B85D-4538-8037-A96C0B9BF6CF}" srcOrd="1" destOrd="0" presId="urn:microsoft.com/office/officeart/2005/8/layout/orgChart1"/>
    <dgm:cxn modelId="{C06D37C9-D319-476D-A883-78BF666B5678}" type="presParOf" srcId="{3946606A-B85D-4538-8037-A96C0B9BF6CF}" destId="{D348697C-A359-4834-B734-8ECF827CE00E}" srcOrd="0" destOrd="0" presId="urn:microsoft.com/office/officeart/2005/8/layout/orgChart1"/>
    <dgm:cxn modelId="{32B533DB-030A-41CD-BEF8-5F4246A8BBD2}" type="presParOf" srcId="{3946606A-B85D-4538-8037-A96C0B9BF6CF}" destId="{4662F4F7-BE54-43E8-98F0-531A40ECD9A9}" srcOrd="1" destOrd="0" presId="urn:microsoft.com/office/officeart/2005/8/layout/orgChart1"/>
    <dgm:cxn modelId="{74256E29-5DC6-49AB-9781-EBD0104A9EC6}" type="presParOf" srcId="{4662F4F7-BE54-43E8-98F0-531A40ECD9A9}" destId="{347E70FF-D3F9-4EEB-B074-F823204B9056}" srcOrd="0" destOrd="0" presId="urn:microsoft.com/office/officeart/2005/8/layout/orgChart1"/>
    <dgm:cxn modelId="{18B9CAD7-5CC6-400D-AE1B-7C93A50EC02C}" type="presParOf" srcId="{347E70FF-D3F9-4EEB-B074-F823204B9056}" destId="{A464315B-EA4D-4531-AEBA-C86399699473}" srcOrd="0" destOrd="0" presId="urn:microsoft.com/office/officeart/2005/8/layout/orgChart1"/>
    <dgm:cxn modelId="{0332FE12-3933-4E99-B705-739C481F5248}" type="presParOf" srcId="{347E70FF-D3F9-4EEB-B074-F823204B9056}" destId="{5781D471-B438-427D-BDDB-02E3C8A91D79}" srcOrd="1" destOrd="0" presId="urn:microsoft.com/office/officeart/2005/8/layout/orgChart1"/>
    <dgm:cxn modelId="{066E3C39-8CD4-40A8-A096-29EE31369F96}" type="presParOf" srcId="{4662F4F7-BE54-43E8-98F0-531A40ECD9A9}" destId="{32BF1794-9113-493B-ADB7-6287F73A4E04}" srcOrd="1" destOrd="0" presId="urn:microsoft.com/office/officeart/2005/8/layout/orgChart1"/>
    <dgm:cxn modelId="{957FA57A-AD31-4304-A6B0-8B8FAABC296E}" type="presParOf" srcId="{4662F4F7-BE54-43E8-98F0-531A40ECD9A9}" destId="{7C2D5CB7-EA80-4DAD-87B4-7799A4765FF2}" srcOrd="2" destOrd="0" presId="urn:microsoft.com/office/officeart/2005/8/layout/orgChart1"/>
    <dgm:cxn modelId="{EBC7A0AE-696C-4D4F-8CD2-006142F00324}" type="presParOf" srcId="{3946606A-B85D-4538-8037-A96C0B9BF6CF}" destId="{6C26F059-CF90-49E7-8D6C-2BF4A54A7FCE}" srcOrd="2" destOrd="0" presId="urn:microsoft.com/office/officeart/2005/8/layout/orgChart1"/>
    <dgm:cxn modelId="{D75D3018-AFB4-4CC2-9FC8-F6EC1FB39EC3}" type="presParOf" srcId="{3946606A-B85D-4538-8037-A96C0B9BF6CF}" destId="{F56B4407-6DAC-4BC4-9431-F43AEB202341}" srcOrd="3" destOrd="0" presId="urn:microsoft.com/office/officeart/2005/8/layout/orgChart1"/>
    <dgm:cxn modelId="{0CB0DA34-1814-4FC2-9633-BB0245BD799D}" type="presParOf" srcId="{F56B4407-6DAC-4BC4-9431-F43AEB202341}" destId="{EB31D83F-854B-44AE-86F2-D6C8DBF8420C}" srcOrd="0" destOrd="0" presId="urn:microsoft.com/office/officeart/2005/8/layout/orgChart1"/>
    <dgm:cxn modelId="{C51CEAAB-6F37-459B-99A2-1726E8C7E1DE}" type="presParOf" srcId="{EB31D83F-854B-44AE-86F2-D6C8DBF8420C}" destId="{04372E31-459E-4FDC-AE58-6875B8A05460}" srcOrd="0" destOrd="0" presId="urn:microsoft.com/office/officeart/2005/8/layout/orgChart1"/>
    <dgm:cxn modelId="{FA935357-E09A-4F27-A09F-858723B8363E}" type="presParOf" srcId="{EB31D83F-854B-44AE-86F2-D6C8DBF8420C}" destId="{DC5E8741-EFF6-4A1B-9A20-5E0C30DB8B2D}" srcOrd="1" destOrd="0" presId="urn:microsoft.com/office/officeart/2005/8/layout/orgChart1"/>
    <dgm:cxn modelId="{6FB27117-3046-4F17-919E-921177E2F97E}" type="presParOf" srcId="{F56B4407-6DAC-4BC4-9431-F43AEB202341}" destId="{08DA9AD5-AB4A-485D-9293-370DAE65F4D4}" srcOrd="1" destOrd="0" presId="urn:microsoft.com/office/officeart/2005/8/layout/orgChart1"/>
    <dgm:cxn modelId="{FD8CA66E-7426-46CE-AB53-4B94450E6F72}" type="presParOf" srcId="{F56B4407-6DAC-4BC4-9431-F43AEB202341}" destId="{79EC5CA7-3205-479B-AA36-FF6FEF193FA5}" srcOrd="2" destOrd="0" presId="urn:microsoft.com/office/officeart/2005/8/layout/orgChart1"/>
    <dgm:cxn modelId="{06E323CB-B2DB-46D3-8D31-C0260A77F364}" type="presParOf" srcId="{3946606A-B85D-4538-8037-A96C0B9BF6CF}" destId="{42EDAA85-F330-45B8-B5F5-D32AD6F6B2F3}" srcOrd="4" destOrd="0" presId="urn:microsoft.com/office/officeart/2005/8/layout/orgChart1"/>
    <dgm:cxn modelId="{63BB33FE-A04B-4A44-AF45-08B69E0FEDA9}" type="presParOf" srcId="{3946606A-B85D-4538-8037-A96C0B9BF6CF}" destId="{B3888A73-5B88-4D23-A98A-BF9BBA96AD20}" srcOrd="5" destOrd="0" presId="urn:microsoft.com/office/officeart/2005/8/layout/orgChart1"/>
    <dgm:cxn modelId="{336D2448-44F8-466B-8933-11ADB67F9D0D}" type="presParOf" srcId="{B3888A73-5B88-4D23-A98A-BF9BBA96AD20}" destId="{0A6ED734-E72D-489A-A937-CAD49FB2586E}" srcOrd="0" destOrd="0" presId="urn:microsoft.com/office/officeart/2005/8/layout/orgChart1"/>
    <dgm:cxn modelId="{283AF5BE-64E1-4A8F-B33A-0EC403626FC9}" type="presParOf" srcId="{0A6ED734-E72D-489A-A937-CAD49FB2586E}" destId="{078C2A44-9F46-4E54-8378-A02A8B95F044}" srcOrd="0" destOrd="0" presId="urn:microsoft.com/office/officeart/2005/8/layout/orgChart1"/>
    <dgm:cxn modelId="{80F95169-BE72-4045-880D-022CFD51B4CD}" type="presParOf" srcId="{0A6ED734-E72D-489A-A937-CAD49FB2586E}" destId="{26231CB3-4CE4-4AA7-91C2-DFB5B44B77E1}" srcOrd="1" destOrd="0" presId="urn:microsoft.com/office/officeart/2005/8/layout/orgChart1"/>
    <dgm:cxn modelId="{FE10F4E8-2205-4100-8218-FD5209F926DE}" type="presParOf" srcId="{B3888A73-5B88-4D23-A98A-BF9BBA96AD20}" destId="{AE95CAFE-D73B-48B0-912C-12E00C8A03D3}" srcOrd="1" destOrd="0" presId="urn:microsoft.com/office/officeart/2005/8/layout/orgChart1"/>
    <dgm:cxn modelId="{D0E729F3-8D07-4487-8988-B6706507C90A}" type="presParOf" srcId="{B3888A73-5B88-4D23-A98A-BF9BBA96AD20}" destId="{C451E0F6-4FED-419C-8249-1980A0D4CCEF}" srcOrd="2" destOrd="0" presId="urn:microsoft.com/office/officeart/2005/8/layout/orgChart1"/>
    <dgm:cxn modelId="{787CC6E5-51BA-41B3-BDFD-DA1FB306E14E}" type="presParOf" srcId="{06279CE2-A119-44CA-8489-24559D2417A6}" destId="{8550E2C2-A37C-412E-8166-5DF58E943C25}" srcOrd="2" destOrd="0" presId="urn:microsoft.com/office/officeart/2005/8/layout/orgChart1"/>
    <dgm:cxn modelId="{A79606DB-D257-4E4B-8D40-B4BD474DBA93}" type="presParOf" srcId="{1BA6535F-7D6E-4D17-820D-D6CA3C6083F6}" destId="{40778F4B-35DB-4062-A30E-0DB5CE9205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DAA85-F330-45B8-B5F5-D32AD6F6B2F3}">
      <dsp:nvSpPr>
        <dsp:cNvPr id="0" name=""/>
        <dsp:cNvSpPr/>
      </dsp:nvSpPr>
      <dsp:spPr>
        <a:xfrm>
          <a:off x="1995975" y="871844"/>
          <a:ext cx="107898" cy="1352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327"/>
              </a:lnTo>
              <a:lnTo>
                <a:pt x="107898" y="1352327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6F059-CF90-49E7-8D6C-2BF4A54A7FCE}">
      <dsp:nvSpPr>
        <dsp:cNvPr id="0" name=""/>
        <dsp:cNvSpPr/>
      </dsp:nvSpPr>
      <dsp:spPr>
        <a:xfrm>
          <a:off x="1995975" y="871844"/>
          <a:ext cx="107898" cy="841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1608"/>
              </a:lnTo>
              <a:lnTo>
                <a:pt x="107898" y="84160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8697C-A359-4834-B734-8ECF827CE00E}">
      <dsp:nvSpPr>
        <dsp:cNvPr id="0" name=""/>
        <dsp:cNvSpPr/>
      </dsp:nvSpPr>
      <dsp:spPr>
        <a:xfrm>
          <a:off x="1995975" y="871844"/>
          <a:ext cx="107898" cy="33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888"/>
              </a:lnTo>
              <a:lnTo>
                <a:pt x="107898" y="33088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349DF-1970-44D5-B85B-568788C5B89F}">
      <dsp:nvSpPr>
        <dsp:cNvPr id="0" name=""/>
        <dsp:cNvSpPr/>
      </dsp:nvSpPr>
      <dsp:spPr>
        <a:xfrm>
          <a:off x="1413323" y="361124"/>
          <a:ext cx="870381" cy="151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28"/>
              </a:lnTo>
              <a:lnTo>
                <a:pt x="870381" y="75528"/>
              </a:lnTo>
              <a:lnTo>
                <a:pt x="870381" y="151057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926E1-6FFA-4A5B-AABD-F34953A9334F}">
      <dsp:nvSpPr>
        <dsp:cNvPr id="0" name=""/>
        <dsp:cNvSpPr/>
      </dsp:nvSpPr>
      <dsp:spPr>
        <a:xfrm>
          <a:off x="1125594" y="871844"/>
          <a:ext cx="107898" cy="1352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327"/>
              </a:lnTo>
              <a:lnTo>
                <a:pt x="107898" y="1352327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C87D2-B6D0-4801-B79C-330BB3758ADC}">
      <dsp:nvSpPr>
        <dsp:cNvPr id="0" name=""/>
        <dsp:cNvSpPr/>
      </dsp:nvSpPr>
      <dsp:spPr>
        <a:xfrm>
          <a:off x="1125594" y="871844"/>
          <a:ext cx="107898" cy="841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1608"/>
              </a:lnTo>
              <a:lnTo>
                <a:pt x="107898" y="84160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01784-5422-4B6D-9F67-2AA9E565EF49}">
      <dsp:nvSpPr>
        <dsp:cNvPr id="0" name=""/>
        <dsp:cNvSpPr/>
      </dsp:nvSpPr>
      <dsp:spPr>
        <a:xfrm>
          <a:off x="1125594" y="871844"/>
          <a:ext cx="107898" cy="33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888"/>
              </a:lnTo>
              <a:lnTo>
                <a:pt x="107898" y="33088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DCD67-B902-404F-B071-8F650C5B3183}">
      <dsp:nvSpPr>
        <dsp:cNvPr id="0" name=""/>
        <dsp:cNvSpPr/>
      </dsp:nvSpPr>
      <dsp:spPr>
        <a:xfrm>
          <a:off x="1367603" y="361124"/>
          <a:ext cx="91440" cy="151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1057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9C98B-5106-46B7-9D31-C2E595975C31}">
      <dsp:nvSpPr>
        <dsp:cNvPr id="0" name=""/>
        <dsp:cNvSpPr/>
      </dsp:nvSpPr>
      <dsp:spPr>
        <a:xfrm>
          <a:off x="255212" y="871844"/>
          <a:ext cx="107898" cy="1352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327"/>
              </a:lnTo>
              <a:lnTo>
                <a:pt x="107898" y="1352327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88B0D-12BC-4410-94D4-FA18AFF465B1}">
      <dsp:nvSpPr>
        <dsp:cNvPr id="0" name=""/>
        <dsp:cNvSpPr/>
      </dsp:nvSpPr>
      <dsp:spPr>
        <a:xfrm>
          <a:off x="255212" y="871844"/>
          <a:ext cx="107898" cy="841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1608"/>
              </a:lnTo>
              <a:lnTo>
                <a:pt x="107898" y="84160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D2F6E-FFD5-485A-B963-266E5EDC4F92}">
      <dsp:nvSpPr>
        <dsp:cNvPr id="0" name=""/>
        <dsp:cNvSpPr/>
      </dsp:nvSpPr>
      <dsp:spPr>
        <a:xfrm>
          <a:off x="255212" y="871844"/>
          <a:ext cx="107898" cy="33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888"/>
              </a:lnTo>
              <a:lnTo>
                <a:pt x="107898" y="33088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B727A-97E6-4405-808B-1824DA651247}">
      <dsp:nvSpPr>
        <dsp:cNvPr id="0" name=""/>
        <dsp:cNvSpPr/>
      </dsp:nvSpPr>
      <dsp:spPr>
        <a:xfrm>
          <a:off x="542942" y="361124"/>
          <a:ext cx="870381" cy="151057"/>
        </a:xfrm>
        <a:custGeom>
          <a:avLst/>
          <a:gdLst/>
          <a:ahLst/>
          <a:cxnLst/>
          <a:rect l="0" t="0" r="0" b="0"/>
          <a:pathLst>
            <a:path>
              <a:moveTo>
                <a:pt x="870381" y="0"/>
              </a:moveTo>
              <a:lnTo>
                <a:pt x="870381" y="75528"/>
              </a:lnTo>
              <a:lnTo>
                <a:pt x="0" y="75528"/>
              </a:lnTo>
              <a:lnTo>
                <a:pt x="0" y="151057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BDA4F7-228A-4059-8937-22054961A064}">
      <dsp:nvSpPr>
        <dsp:cNvPr id="0" name=""/>
        <dsp:cNvSpPr/>
      </dsp:nvSpPr>
      <dsp:spPr>
        <a:xfrm>
          <a:off x="1053661" y="1463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CEO</a:t>
          </a:r>
        </a:p>
      </dsp:txBody>
      <dsp:txXfrm>
        <a:off x="1053661" y="1463"/>
        <a:ext cx="719323" cy="359661"/>
      </dsp:txXfrm>
    </dsp:sp>
    <dsp:sp modelId="{97BD60A2-F647-4786-B726-6E61BBF7F696}">
      <dsp:nvSpPr>
        <dsp:cNvPr id="0" name=""/>
        <dsp:cNvSpPr/>
      </dsp:nvSpPr>
      <dsp:spPr>
        <a:xfrm>
          <a:off x="183280" y="51218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CFO</a:t>
          </a:r>
        </a:p>
      </dsp:txBody>
      <dsp:txXfrm>
        <a:off x="183280" y="512182"/>
        <a:ext cx="719323" cy="359661"/>
      </dsp:txXfrm>
    </dsp:sp>
    <dsp:sp modelId="{E1A818B0-ACD6-4658-AD56-09661E4BA287}">
      <dsp:nvSpPr>
        <dsp:cNvPr id="0" name=""/>
        <dsp:cNvSpPr/>
      </dsp:nvSpPr>
      <dsp:spPr>
        <a:xfrm>
          <a:off x="363111" y="102290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363111" y="1022902"/>
        <a:ext cx="719323" cy="359661"/>
      </dsp:txXfrm>
    </dsp:sp>
    <dsp:sp modelId="{9FBDB16F-4E3D-4453-B388-0B113AE7B27A}">
      <dsp:nvSpPr>
        <dsp:cNvPr id="0" name=""/>
        <dsp:cNvSpPr/>
      </dsp:nvSpPr>
      <dsp:spPr>
        <a:xfrm>
          <a:off x="363111" y="153362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363111" y="1533621"/>
        <a:ext cx="719323" cy="359661"/>
      </dsp:txXfrm>
    </dsp:sp>
    <dsp:sp modelId="{65BB1A81-7C35-4EF9-8CBA-23AAAF85289A}">
      <dsp:nvSpPr>
        <dsp:cNvPr id="0" name=""/>
        <dsp:cNvSpPr/>
      </dsp:nvSpPr>
      <dsp:spPr>
        <a:xfrm>
          <a:off x="363111" y="204434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363111" y="2044341"/>
        <a:ext cx="719323" cy="359661"/>
      </dsp:txXfrm>
    </dsp:sp>
    <dsp:sp modelId="{228B4F2D-76AE-4DD7-85F8-CB7CD61D7B7B}">
      <dsp:nvSpPr>
        <dsp:cNvPr id="0" name=""/>
        <dsp:cNvSpPr/>
      </dsp:nvSpPr>
      <dsp:spPr>
        <a:xfrm>
          <a:off x="1053661" y="51218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CTO</a:t>
          </a:r>
        </a:p>
      </dsp:txBody>
      <dsp:txXfrm>
        <a:off x="1053661" y="512182"/>
        <a:ext cx="719323" cy="359661"/>
      </dsp:txXfrm>
    </dsp:sp>
    <dsp:sp modelId="{9473FD13-28AC-4C1D-B724-68E7F8090D34}">
      <dsp:nvSpPr>
        <dsp:cNvPr id="0" name=""/>
        <dsp:cNvSpPr/>
      </dsp:nvSpPr>
      <dsp:spPr>
        <a:xfrm>
          <a:off x="1233492" y="102290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1233492" y="1022902"/>
        <a:ext cx="719323" cy="359661"/>
      </dsp:txXfrm>
    </dsp:sp>
    <dsp:sp modelId="{1DC2AC89-8D88-4D8D-87B8-9C11988755DA}">
      <dsp:nvSpPr>
        <dsp:cNvPr id="0" name=""/>
        <dsp:cNvSpPr/>
      </dsp:nvSpPr>
      <dsp:spPr>
        <a:xfrm>
          <a:off x="1233492" y="153362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1233492" y="1533621"/>
        <a:ext cx="719323" cy="359661"/>
      </dsp:txXfrm>
    </dsp:sp>
    <dsp:sp modelId="{7C3E7D96-6E84-4FA9-A862-07A15478099B}">
      <dsp:nvSpPr>
        <dsp:cNvPr id="0" name=""/>
        <dsp:cNvSpPr/>
      </dsp:nvSpPr>
      <dsp:spPr>
        <a:xfrm>
          <a:off x="1233492" y="204434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1233492" y="2044341"/>
        <a:ext cx="719323" cy="359661"/>
      </dsp:txXfrm>
    </dsp:sp>
    <dsp:sp modelId="{A6437DA9-3317-4A27-A41C-CBBF79C82FA3}">
      <dsp:nvSpPr>
        <dsp:cNvPr id="0" name=""/>
        <dsp:cNvSpPr/>
      </dsp:nvSpPr>
      <dsp:spPr>
        <a:xfrm>
          <a:off x="1924043" y="51218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COO</a:t>
          </a:r>
        </a:p>
      </dsp:txBody>
      <dsp:txXfrm>
        <a:off x="1924043" y="512182"/>
        <a:ext cx="719323" cy="359661"/>
      </dsp:txXfrm>
    </dsp:sp>
    <dsp:sp modelId="{A464315B-EA4D-4531-AEBA-C86399699473}">
      <dsp:nvSpPr>
        <dsp:cNvPr id="0" name=""/>
        <dsp:cNvSpPr/>
      </dsp:nvSpPr>
      <dsp:spPr>
        <a:xfrm>
          <a:off x="2103873" y="1022902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2103873" y="1022902"/>
        <a:ext cx="719323" cy="359661"/>
      </dsp:txXfrm>
    </dsp:sp>
    <dsp:sp modelId="{04372E31-459E-4FDC-AE58-6875B8A05460}">
      <dsp:nvSpPr>
        <dsp:cNvPr id="0" name=""/>
        <dsp:cNvSpPr/>
      </dsp:nvSpPr>
      <dsp:spPr>
        <a:xfrm>
          <a:off x="2103873" y="153362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2103873" y="1533621"/>
        <a:ext cx="719323" cy="359661"/>
      </dsp:txXfrm>
    </dsp:sp>
    <dsp:sp modelId="{078C2A44-9F46-4E54-8378-A02A8B95F044}">
      <dsp:nvSpPr>
        <dsp:cNvPr id="0" name=""/>
        <dsp:cNvSpPr/>
      </dsp:nvSpPr>
      <dsp:spPr>
        <a:xfrm>
          <a:off x="2103873" y="2044341"/>
          <a:ext cx="719323" cy="3596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rgbClr val="71657B"/>
              </a:solidFill>
              <a:latin typeface="Aptos Display"/>
            </a:rPr>
            <a:t>Team member</a:t>
          </a:r>
        </a:p>
      </dsp:txBody>
      <dsp:txXfrm>
        <a:off x="2103873" y="2044341"/>
        <a:ext cx="719323" cy="359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01234A-1AB1-3A5E-AD56-7319949CC25D}"/>
              </a:ext>
            </a:extLst>
          </p:cNvPr>
          <p:cNvSpPr/>
          <p:nvPr/>
        </p:nvSpPr>
        <p:spPr>
          <a:xfrm>
            <a:off x="4631" y="-9577"/>
            <a:ext cx="6856676" cy="9916096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47626E-2911-CFBB-1340-2F4CC3D81F46}"/>
              </a:ext>
            </a:extLst>
          </p:cNvPr>
          <p:cNvSpPr txBox="1"/>
          <p:nvPr/>
        </p:nvSpPr>
        <p:spPr>
          <a:xfrm>
            <a:off x="596261" y="2006913"/>
            <a:ext cx="5878016" cy="9387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500" b="1" dirty="0">
                <a:latin typeface="Century Gothic"/>
                <a:ea typeface="MS Gothic"/>
              </a:rPr>
              <a:t>VERKSAMHETEN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87423E-4F48-90AA-FA41-1E0F6286BA9F}"/>
              </a:ext>
            </a:extLst>
          </p:cNvPr>
          <p:cNvSpPr txBox="1"/>
          <p:nvPr/>
        </p:nvSpPr>
        <p:spPr>
          <a:xfrm>
            <a:off x="757659" y="1350551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AFFÄRSPLAN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0A0E91-3B8D-269C-AD7E-34F0C2056DD6}"/>
              </a:ext>
            </a:extLst>
          </p:cNvPr>
          <p:cNvSpPr txBox="1"/>
          <p:nvPr/>
        </p:nvSpPr>
        <p:spPr>
          <a:xfrm>
            <a:off x="757455" y="7308288"/>
            <a:ext cx="9895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latin typeface="Century Gothic"/>
                <a:ea typeface="MS Gothic"/>
              </a:rPr>
              <a:t>DATUM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05A31-D425-2298-AC16-626F62763774}"/>
              </a:ext>
            </a:extLst>
          </p:cNvPr>
          <p:cNvSpPr txBox="1"/>
          <p:nvPr/>
        </p:nvSpPr>
        <p:spPr>
          <a:xfrm>
            <a:off x="757251" y="7671811"/>
            <a:ext cx="16662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latin typeface="Century Gothic"/>
                <a:ea typeface="MS Gothic"/>
              </a:rPr>
              <a:t>FÖRFATTARE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774CC0-1411-2BEB-EA29-AC9A2AD05AEA}"/>
              </a:ext>
            </a:extLst>
          </p:cNvPr>
          <p:cNvSpPr txBox="1"/>
          <p:nvPr/>
        </p:nvSpPr>
        <p:spPr>
          <a:xfrm>
            <a:off x="5140511" y="9186489"/>
            <a:ext cx="1171348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GB" sz="1000" b="1" dirty="0">
                <a:latin typeface="Century Gothic"/>
                <a:ea typeface="MS Gothic"/>
              </a:rPr>
              <a:t>VERKSAMHETEN</a:t>
            </a:r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695CED-1BC7-5E37-9208-85AA68ECCD17}"/>
              </a:ext>
            </a:extLst>
          </p:cNvPr>
          <p:cNvSpPr txBox="1"/>
          <p:nvPr/>
        </p:nvSpPr>
        <p:spPr>
          <a:xfrm>
            <a:off x="2352696" y="9186487"/>
            <a:ext cx="2161162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000" b="1" dirty="0">
                <a:latin typeface="Century Gothic"/>
                <a:ea typeface="MS Gothic"/>
              </a:rPr>
              <a:t>www.verksamheten.se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C2C575-4411-34A3-32F1-258D218C612A}"/>
              </a:ext>
            </a:extLst>
          </p:cNvPr>
          <p:cNvGrpSpPr/>
          <p:nvPr/>
        </p:nvGrpSpPr>
        <p:grpSpPr>
          <a:xfrm>
            <a:off x="2037389" y="3421122"/>
            <a:ext cx="3006650" cy="3072667"/>
            <a:chOff x="2703999" y="3804841"/>
            <a:chExt cx="1289625" cy="131564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D9A3D1F-BF37-B376-A72C-2D4EE175CAD1}"/>
                </a:ext>
              </a:extLst>
            </p:cNvPr>
            <p:cNvSpPr/>
            <p:nvPr/>
          </p:nvSpPr>
          <p:spPr>
            <a:xfrm>
              <a:off x="2703999" y="3804841"/>
              <a:ext cx="1289625" cy="13156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E30964-D4B0-A348-0FA2-BC0793402B8F}"/>
                </a:ext>
              </a:extLst>
            </p:cNvPr>
            <p:cNvSpPr txBox="1"/>
            <p:nvPr/>
          </p:nvSpPr>
          <p:spPr>
            <a:xfrm>
              <a:off x="2982401" y="4402274"/>
              <a:ext cx="673429" cy="11860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200" b="1" dirty="0">
                  <a:ea typeface="+mn-lt"/>
                  <a:cs typeface="+mn-lt"/>
                </a:rPr>
                <a:t>LOGO</a:t>
              </a:r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1793A67-A54A-3168-57C1-225CF4662A29}"/>
              </a:ext>
            </a:extLst>
          </p:cNvPr>
          <p:cNvSpPr txBox="1"/>
          <p:nvPr/>
        </p:nvSpPr>
        <p:spPr>
          <a:xfrm>
            <a:off x="1747326" y="7338580"/>
            <a:ext cx="214096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Century Gothic"/>
                <a:ea typeface="MS Gothic"/>
              </a:rPr>
              <a:t>DD/MM/YY</a:t>
            </a:r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39D1BF-F660-727F-8917-59BFC466D7D1}"/>
              </a:ext>
            </a:extLst>
          </p:cNvPr>
          <p:cNvSpPr txBox="1"/>
          <p:nvPr/>
        </p:nvSpPr>
        <p:spPr>
          <a:xfrm>
            <a:off x="2424036" y="7702102"/>
            <a:ext cx="384788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Century Gothic"/>
                <a:ea typeface="MS Gothic"/>
              </a:rPr>
              <a:t>FÖRNAMN EFTERNAMN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05 </a:t>
            </a:r>
            <a:r>
              <a:rPr lang="en-GB" sz="2400" b="1" dirty="0">
                <a:ea typeface="+mn-lt"/>
                <a:cs typeface="+mn-lt"/>
              </a:rPr>
              <a:t>OPERATIV PLAN</a:t>
            </a:r>
            <a:endParaRPr lang="en-US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LEDNING &amp; TEAM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Beskriv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ditt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ledningsteam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deras</a:t>
            </a:r>
            <a:r>
              <a:rPr lang="en-US" sz="1200" dirty="0">
                <a:ea typeface="+mn-lt"/>
                <a:cs typeface="+mn-lt"/>
              </a:rPr>
              <a:t> roller </a:t>
            </a:r>
            <a:r>
              <a:rPr lang="en-US" sz="1200" dirty="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erfarenheter</a:t>
            </a:r>
            <a:r>
              <a:rPr lang="en-US" sz="1200" dirty="0">
                <a:ea typeface="+mn-lt"/>
                <a:cs typeface="+mn-lt"/>
              </a:rPr>
              <a:t>.</a:t>
            </a:r>
          </a:p>
          <a:p>
            <a:r>
              <a:rPr lang="en-US" sz="1200" b="1" dirty="0" err="1">
                <a:solidFill>
                  <a:srgbClr val="71657B"/>
                </a:solidFill>
                <a:ea typeface="+mn-lt"/>
                <a:cs typeface="+mn-lt"/>
              </a:rPr>
              <a:t>Exempel</a:t>
            </a:r>
            <a:r>
              <a:rPr lang="en-US" sz="1200" b="1" dirty="0">
                <a:solidFill>
                  <a:srgbClr val="71657B"/>
                </a:solidFill>
                <a:ea typeface="+mn-lt"/>
                <a:cs typeface="+mn-lt"/>
              </a:rPr>
              <a:t>: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Vårt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team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består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av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CEO med 10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års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erfarenhet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tech-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branschen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,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CTO med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doktorsexamen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AI,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och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COO med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bakgrund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marknadsföring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ECF2E0D-43A4-ED43-D413-FBB72A86BFBA}"/>
              </a:ext>
            </a:extLst>
          </p:cNvPr>
          <p:cNvGrpSpPr/>
          <p:nvPr/>
        </p:nvGrpSpPr>
        <p:grpSpPr>
          <a:xfrm>
            <a:off x="373838" y="3938323"/>
            <a:ext cx="2047087" cy="2026206"/>
            <a:chOff x="2402019" y="3921125"/>
            <a:chExt cx="2047087" cy="202620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E191181-1894-60AE-352C-F3CEC349EFAD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654FB39-5F5C-DE06-5F66-EC56C3537CBC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FB3A86D-6D05-FA53-A38F-F401BE23AEBE}"/>
              </a:ext>
            </a:extLst>
          </p:cNvPr>
          <p:cNvGrpSpPr/>
          <p:nvPr/>
        </p:nvGrpSpPr>
        <p:grpSpPr>
          <a:xfrm>
            <a:off x="2419646" y="3938323"/>
            <a:ext cx="2047087" cy="2026206"/>
            <a:chOff x="2402019" y="3921125"/>
            <a:chExt cx="2047087" cy="2026206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27FE8E6-CD6D-B445-5EA7-B73E1F6C5F86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D789BE-10E6-ACAC-88EA-6F61A2480A48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503E402-6512-126C-C42F-B3A0701906B8}"/>
              </a:ext>
            </a:extLst>
          </p:cNvPr>
          <p:cNvGrpSpPr/>
          <p:nvPr/>
        </p:nvGrpSpPr>
        <p:grpSpPr>
          <a:xfrm>
            <a:off x="4466638" y="3938323"/>
            <a:ext cx="2047087" cy="2026206"/>
            <a:chOff x="2402019" y="3921125"/>
            <a:chExt cx="2047087" cy="202620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AE7482F-C55F-D371-0731-32B7DF2B64FB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E01B0F6-B2AD-91F6-E0E0-8078D25908CA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2DE4801-57FC-38D9-396C-73F0A61624BA}"/>
              </a:ext>
            </a:extLst>
          </p:cNvPr>
          <p:cNvGrpSpPr/>
          <p:nvPr/>
        </p:nvGrpSpPr>
        <p:grpSpPr>
          <a:xfrm>
            <a:off x="348356" y="6629797"/>
            <a:ext cx="2047087" cy="2026206"/>
            <a:chOff x="2402019" y="3921125"/>
            <a:chExt cx="2047087" cy="2026206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6350EBB-A75F-989A-4EFA-F81309C0EF41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A46607-BBA3-368D-EC00-8B8BB71745B0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D5C9AE-733A-9B85-FE7A-9B56E76B9CDB}"/>
              </a:ext>
            </a:extLst>
          </p:cNvPr>
          <p:cNvGrpSpPr/>
          <p:nvPr/>
        </p:nvGrpSpPr>
        <p:grpSpPr>
          <a:xfrm>
            <a:off x="2395348" y="6629797"/>
            <a:ext cx="2047087" cy="2026206"/>
            <a:chOff x="2402019" y="3921125"/>
            <a:chExt cx="2047087" cy="2026206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E455255-F38E-8B47-33E6-31AD4F9A39EF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C621654-B3CB-43AF-654E-FD18481B562B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C229635-E7D5-5D30-8E52-AEDE23B74115}"/>
              </a:ext>
            </a:extLst>
          </p:cNvPr>
          <p:cNvGrpSpPr/>
          <p:nvPr/>
        </p:nvGrpSpPr>
        <p:grpSpPr>
          <a:xfrm>
            <a:off x="4443525" y="6629797"/>
            <a:ext cx="2047087" cy="2026206"/>
            <a:chOff x="2402019" y="3921125"/>
            <a:chExt cx="2047087" cy="2026206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5799637-CC4A-5D4F-1BC9-868B80DAC28E}"/>
                </a:ext>
              </a:extLst>
            </p:cNvPr>
            <p:cNvSpPr/>
            <p:nvPr/>
          </p:nvSpPr>
          <p:spPr>
            <a:xfrm>
              <a:off x="2973519" y="3921125"/>
              <a:ext cx="911489" cy="911489"/>
            </a:xfrm>
            <a:prstGeom prst="ellipse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rgbClr val="171717"/>
                  </a:solidFill>
                </a:rPr>
                <a:t>FOTO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76E4E25-D07D-C04D-0111-AA9326941309}"/>
                </a:ext>
              </a:extLst>
            </p:cNvPr>
            <p:cNvSpPr txBox="1"/>
            <p:nvPr/>
          </p:nvSpPr>
          <p:spPr>
            <a:xfrm>
              <a:off x="2402019" y="5085557"/>
              <a:ext cx="2047087" cy="86177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sv-SE" sz="1000" b="1" dirty="0"/>
                <a:t>FÖRNAMN EFTERNAMN</a:t>
              </a:r>
            </a:p>
            <a:p>
              <a:pPr algn="ctr"/>
              <a:r>
                <a:rPr lang="sv-SE" sz="1000" b="1" i="1" dirty="0">
                  <a:ea typeface="+mn-lt"/>
                  <a:cs typeface="+mn-lt"/>
                </a:rPr>
                <a:t>ROLL</a:t>
              </a:r>
              <a:endParaRPr lang="sv-SE" sz="1000" b="1" dirty="0">
                <a:ea typeface="+mn-lt"/>
                <a:cs typeface="+mn-lt"/>
              </a:endParaRPr>
            </a:p>
            <a:p>
              <a:pPr algn="ctr"/>
              <a:r>
                <a:rPr lang="en-US" sz="1000" dirty="0">
                  <a:ea typeface="+mn-lt"/>
                  <a:cs typeface="+mn-lt"/>
                </a:rPr>
                <a:t>Kort presentation av </a:t>
              </a:r>
              <a:r>
                <a:rPr lang="en-US" sz="1000" dirty="0" err="1">
                  <a:ea typeface="+mn-lt"/>
                  <a:cs typeface="+mn-lt"/>
                </a:rPr>
                <a:t>personens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erfarenhet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och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färdigheter</a:t>
              </a:r>
              <a:r>
                <a:rPr lang="en-US" sz="1000" dirty="0">
                  <a:ea typeface="+mn-lt"/>
                  <a:cs typeface="+mn-lt"/>
                </a:rPr>
                <a:t> </a:t>
              </a:r>
              <a:r>
                <a:rPr lang="en-US" sz="1000" dirty="0" err="1">
                  <a:ea typeface="+mn-lt"/>
                  <a:cs typeface="+mn-lt"/>
                </a:rPr>
                <a:t>som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motiverar</a:t>
              </a:r>
              <a:r>
                <a:rPr lang="en-US" sz="1000" dirty="0">
                  <a:ea typeface="+mn-lt"/>
                  <a:cs typeface="+mn-lt"/>
                </a:rPr>
                <a:t> </a:t>
              </a:r>
              <a:r>
                <a:rPr lang="en-US" sz="1000" dirty="0" err="1">
                  <a:ea typeface="+mn-lt"/>
                  <a:cs typeface="+mn-lt"/>
                </a:rPr>
                <a:t>platsen</a:t>
              </a:r>
              <a:r>
                <a:rPr lang="en-US" sz="1000" dirty="0">
                  <a:ea typeface="+mn-lt"/>
                  <a:cs typeface="+mn-lt"/>
                </a:rPr>
                <a:t> I </a:t>
              </a:r>
              <a:r>
                <a:rPr lang="en-US" sz="1000" dirty="0" err="1">
                  <a:ea typeface="+mn-lt"/>
                  <a:cs typeface="+mn-lt"/>
                </a:rPr>
                <a:t>teamet</a:t>
              </a:r>
              <a:endParaRPr lang="en-US" sz="10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269547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05 </a:t>
            </a:r>
            <a:r>
              <a:rPr lang="en-GB" sz="2400" b="1" dirty="0">
                <a:ea typeface="+mn-lt"/>
                <a:cs typeface="+mn-lt"/>
              </a:rPr>
              <a:t>OPERATIV PLAN</a:t>
            </a:r>
            <a:endParaRPr lang="en-US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ORGANISATIONSSTRUKTUR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Inkludera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organisationsschema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eventuella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framtida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anställningsplaner</a:t>
            </a:r>
            <a:r>
              <a:rPr lang="en-US" sz="1200" dirty="0">
                <a:ea typeface="+mn-lt"/>
                <a:cs typeface="+mn-lt"/>
              </a:rPr>
              <a:t>.</a:t>
            </a:r>
          </a:p>
          <a:p>
            <a:r>
              <a:rPr lang="en-US" sz="1200" b="1" dirty="0" err="1">
                <a:solidFill>
                  <a:srgbClr val="71657B"/>
                </a:solidFill>
                <a:ea typeface="+mn-lt"/>
                <a:cs typeface="+mn-lt"/>
              </a:rPr>
              <a:t>Exempel</a:t>
            </a:r>
            <a:r>
              <a:rPr lang="en-US" sz="1200" b="1" dirty="0">
                <a:solidFill>
                  <a:srgbClr val="71657B"/>
                </a:solidFill>
                <a:ea typeface="+mn-lt"/>
                <a:cs typeface="+mn-lt"/>
              </a:rPr>
              <a:t>: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Vi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planerar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att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anställa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ytterligare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10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personer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utveckling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,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försäljning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och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kundsupport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under de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kommande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12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månaderna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F03A1AC-0A2F-B6E4-F62B-8DF15D35FC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092730"/>
              </p:ext>
            </p:extLst>
          </p:nvPr>
        </p:nvGraphicFramePr>
        <p:xfrm>
          <a:off x="1920711" y="4063301"/>
          <a:ext cx="3006478" cy="240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29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06 </a:t>
            </a:r>
            <a:r>
              <a:rPr lang="en-GB" sz="2400" b="1" dirty="0">
                <a:ea typeface="+mn-lt"/>
                <a:cs typeface="+mn-lt"/>
              </a:rPr>
              <a:t>FINANSIELL PLAN</a:t>
            </a:r>
            <a:endParaRPr lang="en-GB" sz="2400" b="1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FINANSIERINGSBEHOV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Beskriv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hur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ditt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företag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är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finansierat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framtida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finansiella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behov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prognoser</a:t>
            </a:r>
            <a:r>
              <a:rPr lang="en-US" sz="1200" dirty="0">
                <a:ea typeface="+mn-lt"/>
                <a:cs typeface="+mn-lt"/>
              </a:rPr>
              <a:t>.</a:t>
            </a:r>
          </a:p>
          <a:p>
            <a:r>
              <a:rPr lang="en-US" sz="1200" b="1" dirty="0" err="1">
                <a:solidFill>
                  <a:srgbClr val="71657B"/>
                </a:solidFill>
                <a:ea typeface="+mn-lt"/>
                <a:cs typeface="+mn-lt"/>
              </a:rPr>
              <a:t>Exempel</a:t>
            </a:r>
            <a:r>
              <a:rPr lang="en-US" sz="1200" b="1" dirty="0">
                <a:solidFill>
                  <a:srgbClr val="71657B"/>
                </a:solidFill>
                <a:ea typeface="+mn-lt"/>
                <a:cs typeface="+mn-lt"/>
              </a:rPr>
              <a:t>: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Vi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har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fått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inledande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finansiering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på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1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miljon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kronor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från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angel investors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och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söker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ytterligare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5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miljoner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kronor för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att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expandera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vår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dirty="0" err="1">
                <a:solidFill>
                  <a:srgbClr val="71657B"/>
                </a:solidFill>
                <a:ea typeface="+mn-lt"/>
                <a:cs typeface="+mn-lt"/>
              </a:rPr>
              <a:t>verksamhet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.</a:t>
            </a:r>
          </a:p>
          <a:p>
            <a:endParaRPr lang="sv-SE" sz="1200" dirty="0">
              <a:solidFill>
                <a:srgbClr val="71657B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916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06 </a:t>
            </a:r>
            <a:r>
              <a:rPr lang="en-GB" sz="2400" b="1" dirty="0">
                <a:ea typeface="+mn-lt"/>
                <a:cs typeface="+mn-lt"/>
              </a:rPr>
              <a:t>FINANSIELL PLAN</a:t>
            </a:r>
            <a:endParaRPr lang="en-GB" sz="2400" b="1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PROGNOS</a:t>
            </a:r>
            <a:endParaRPr lang="en-US" dirty="0">
              <a:ea typeface="+mn-lt"/>
              <a:cs typeface="+mn-lt"/>
            </a:endParaRPr>
          </a:p>
          <a:p>
            <a:r>
              <a:rPr lang="en-US" sz="1200" dirty="0" err="1">
                <a:ea typeface="+mn-lt"/>
                <a:cs typeface="+mn-lt"/>
              </a:rPr>
              <a:t>Inkludera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finansiella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prognoser</a:t>
            </a:r>
            <a:r>
              <a:rPr lang="en-US" sz="1200" dirty="0">
                <a:ea typeface="+mn-lt"/>
                <a:cs typeface="+mn-lt"/>
              </a:rPr>
              <a:t> för de </a:t>
            </a:r>
            <a:r>
              <a:rPr lang="en-US" sz="1200" dirty="0" err="1">
                <a:ea typeface="+mn-lt"/>
                <a:cs typeface="+mn-lt"/>
              </a:rPr>
              <a:t>kommande</a:t>
            </a:r>
            <a:r>
              <a:rPr lang="en-US" sz="1200" dirty="0">
                <a:ea typeface="+mn-lt"/>
                <a:cs typeface="+mn-lt"/>
              </a:rPr>
              <a:t> fem </a:t>
            </a:r>
            <a:r>
              <a:rPr lang="en-US" sz="1200" dirty="0" err="1">
                <a:ea typeface="+mn-lt"/>
                <a:cs typeface="+mn-lt"/>
              </a:rPr>
              <a:t>åren</a:t>
            </a:r>
            <a:r>
              <a:rPr lang="en-US" sz="1200" dirty="0">
                <a:ea typeface="+mn-lt"/>
                <a:cs typeface="+mn-lt"/>
              </a:rPr>
              <a:t>.</a:t>
            </a:r>
          </a:p>
          <a:p>
            <a:r>
              <a:rPr lang="en-US" sz="1200" b="1" err="1">
                <a:solidFill>
                  <a:srgbClr val="71657B"/>
                </a:solidFill>
                <a:ea typeface="+mn-lt"/>
                <a:cs typeface="+mn-lt"/>
              </a:rPr>
              <a:t>Exempel</a:t>
            </a:r>
            <a:r>
              <a:rPr lang="en-US" sz="1200" b="1">
                <a:solidFill>
                  <a:srgbClr val="71657B"/>
                </a:solidFill>
                <a:ea typeface="+mn-lt"/>
                <a:cs typeface="+mn-lt"/>
              </a:rPr>
              <a:t>: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 Vi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förväntar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oss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att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nå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 break-even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två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år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och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generera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en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årlig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intäkt</a:t>
            </a:r>
            <a:r>
              <a:rPr lang="en-US" sz="1200" dirty="0">
                <a:solidFill>
                  <a:srgbClr val="71657B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på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 10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miljoner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 kronor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inom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 fem </a:t>
            </a:r>
            <a:r>
              <a:rPr lang="en-US" sz="1200" err="1">
                <a:solidFill>
                  <a:srgbClr val="71657B"/>
                </a:solidFill>
                <a:ea typeface="+mn-lt"/>
                <a:cs typeface="+mn-lt"/>
              </a:rPr>
              <a:t>år</a:t>
            </a:r>
            <a:r>
              <a:rPr lang="en-US" sz="1200">
                <a:solidFill>
                  <a:srgbClr val="71657B"/>
                </a:solidFill>
                <a:ea typeface="+mn-lt"/>
                <a:cs typeface="+mn-lt"/>
              </a:rPr>
              <a:t>.</a:t>
            </a:r>
            <a:endParaRPr lang="en-US" sz="1200" dirty="0">
              <a:solidFill>
                <a:srgbClr val="71657B"/>
              </a:solidFill>
              <a:ea typeface="+mn-lt"/>
              <a:cs typeface="+mn-lt"/>
            </a:endParaRPr>
          </a:p>
          <a:p>
            <a:endParaRPr lang="sv-SE" sz="1200" dirty="0">
              <a:solidFill>
                <a:srgbClr val="71657B"/>
              </a:solidFill>
              <a:ea typeface="+mn-lt"/>
              <a:cs typeface="+mn-lt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DFDBFD5-90ED-9B25-1F14-1A990058E2AA}"/>
              </a:ext>
            </a:extLst>
          </p:cNvPr>
          <p:cNvGrpSpPr/>
          <p:nvPr/>
        </p:nvGrpSpPr>
        <p:grpSpPr>
          <a:xfrm>
            <a:off x="827388" y="3935087"/>
            <a:ext cx="5308778" cy="1161406"/>
            <a:chOff x="873501" y="4419786"/>
            <a:chExt cx="5308778" cy="1161406"/>
          </a:xfrm>
        </p:grpSpPr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827DBBDE-A3ED-D1B7-BE11-138976B6C958}"/>
                </a:ext>
              </a:extLst>
            </p:cNvPr>
            <p:cNvSpPr/>
            <p:nvPr/>
          </p:nvSpPr>
          <p:spPr>
            <a:xfrm rot="5400000">
              <a:off x="882060" y="4414813"/>
              <a:ext cx="1161406" cy="1171351"/>
            </a:xfrm>
            <a:prstGeom prst="chevron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dirty="0">
                <a:solidFill>
                  <a:srgbClr val="71657B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3BD017B-FC23-00F0-52E4-68B50470719B}"/>
                </a:ext>
              </a:extLst>
            </p:cNvPr>
            <p:cNvSpPr txBox="1"/>
            <p:nvPr/>
          </p:nvSpPr>
          <p:spPr>
            <a:xfrm>
              <a:off x="2237560" y="4453777"/>
              <a:ext cx="3944719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  <a:endParaRPr lang="en-GB" sz="1400">
                <a:solidFill>
                  <a:srgbClr val="71657B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  <a:p>
              <a:pPr marL="285750" indent="-285750" algn="l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E01A5B9-6A88-2E60-4633-F936F026A143}"/>
                </a:ext>
              </a:extLst>
            </p:cNvPr>
            <p:cNvSpPr txBox="1"/>
            <p:nvPr/>
          </p:nvSpPr>
          <p:spPr>
            <a:xfrm>
              <a:off x="873501" y="4686029"/>
              <a:ext cx="1136878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400" b="1" dirty="0">
                  <a:solidFill>
                    <a:srgbClr val="71657B"/>
                  </a:solidFill>
                </a:rPr>
                <a:t>Y1</a:t>
              </a:r>
              <a:endParaRPr lang="en-US">
                <a:solidFill>
                  <a:srgbClr val="71657B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1534D02-1CB6-933B-C590-00D9C0D14A1B}"/>
              </a:ext>
            </a:extLst>
          </p:cNvPr>
          <p:cNvGrpSpPr/>
          <p:nvPr/>
        </p:nvGrpSpPr>
        <p:grpSpPr>
          <a:xfrm>
            <a:off x="827184" y="4833795"/>
            <a:ext cx="5308778" cy="1161406"/>
            <a:chOff x="873501" y="4419786"/>
            <a:chExt cx="5308778" cy="1161406"/>
          </a:xfrm>
        </p:grpSpPr>
        <p:sp>
          <p:nvSpPr>
            <p:cNvPr id="40" name="Arrow: Chevron 39">
              <a:extLst>
                <a:ext uri="{FF2B5EF4-FFF2-40B4-BE49-F238E27FC236}">
                  <a16:creationId xmlns:a16="http://schemas.microsoft.com/office/drawing/2014/main" id="{D78554F0-20F7-947C-D3EC-A81291DFA641}"/>
                </a:ext>
              </a:extLst>
            </p:cNvPr>
            <p:cNvSpPr/>
            <p:nvPr/>
          </p:nvSpPr>
          <p:spPr>
            <a:xfrm rot="5400000">
              <a:off x="882060" y="4414813"/>
              <a:ext cx="1161406" cy="1171351"/>
            </a:xfrm>
            <a:prstGeom prst="chevron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dirty="0">
                <a:solidFill>
                  <a:srgbClr val="71657B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8C116DB-9DF1-BFA8-1585-62665B955500}"/>
                </a:ext>
              </a:extLst>
            </p:cNvPr>
            <p:cNvSpPr txBox="1"/>
            <p:nvPr/>
          </p:nvSpPr>
          <p:spPr>
            <a:xfrm>
              <a:off x="2237560" y="4453777"/>
              <a:ext cx="3944719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  <a:endParaRPr lang="en-GB" sz="1400">
                <a:solidFill>
                  <a:srgbClr val="71657B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  <a:p>
              <a:pPr marL="285750" indent="-285750" algn="l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DEE1382-A049-837F-8D34-230F9D095C17}"/>
                </a:ext>
              </a:extLst>
            </p:cNvPr>
            <p:cNvSpPr txBox="1"/>
            <p:nvPr/>
          </p:nvSpPr>
          <p:spPr>
            <a:xfrm>
              <a:off x="873501" y="4686029"/>
              <a:ext cx="1136878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400" b="1" dirty="0">
                  <a:solidFill>
                    <a:srgbClr val="71657B"/>
                  </a:solidFill>
                </a:rPr>
                <a:t>Y2</a:t>
              </a:r>
              <a:endParaRPr lang="en-US">
                <a:solidFill>
                  <a:srgbClr val="71657B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2976F4F-E755-86C1-8D5F-C2A7E2B80A27}"/>
              </a:ext>
            </a:extLst>
          </p:cNvPr>
          <p:cNvGrpSpPr/>
          <p:nvPr/>
        </p:nvGrpSpPr>
        <p:grpSpPr>
          <a:xfrm>
            <a:off x="827184" y="5762800"/>
            <a:ext cx="5308778" cy="1161406"/>
            <a:chOff x="873501" y="4419786"/>
            <a:chExt cx="5308778" cy="1161406"/>
          </a:xfrm>
        </p:grpSpPr>
        <p:sp>
          <p:nvSpPr>
            <p:cNvPr id="44" name="Arrow: Chevron 43">
              <a:extLst>
                <a:ext uri="{FF2B5EF4-FFF2-40B4-BE49-F238E27FC236}">
                  <a16:creationId xmlns:a16="http://schemas.microsoft.com/office/drawing/2014/main" id="{B3155311-884D-C1ED-43F9-0C36829C623B}"/>
                </a:ext>
              </a:extLst>
            </p:cNvPr>
            <p:cNvSpPr/>
            <p:nvPr/>
          </p:nvSpPr>
          <p:spPr>
            <a:xfrm rot="5400000">
              <a:off x="882060" y="4414813"/>
              <a:ext cx="1161406" cy="1171351"/>
            </a:xfrm>
            <a:prstGeom prst="chevron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dirty="0">
                <a:solidFill>
                  <a:srgbClr val="71657B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9C6CA92-488F-3600-C663-EBD8B179A088}"/>
                </a:ext>
              </a:extLst>
            </p:cNvPr>
            <p:cNvSpPr txBox="1"/>
            <p:nvPr/>
          </p:nvSpPr>
          <p:spPr>
            <a:xfrm>
              <a:off x="2237560" y="4453777"/>
              <a:ext cx="3944719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  <a:endParaRPr lang="en-GB" sz="1400">
                <a:solidFill>
                  <a:srgbClr val="71657B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  <a:p>
              <a:pPr marL="285750" indent="-285750" algn="l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0BD3E11-1F74-5B53-8147-80D03ABA4424}"/>
                </a:ext>
              </a:extLst>
            </p:cNvPr>
            <p:cNvSpPr txBox="1"/>
            <p:nvPr/>
          </p:nvSpPr>
          <p:spPr>
            <a:xfrm>
              <a:off x="873501" y="4686029"/>
              <a:ext cx="1136878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400" b="1" dirty="0">
                  <a:solidFill>
                    <a:srgbClr val="71657B"/>
                  </a:solidFill>
                </a:rPr>
                <a:t>Y3</a:t>
              </a:r>
              <a:endParaRPr lang="en-US">
                <a:solidFill>
                  <a:srgbClr val="71657B"/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608296C-0174-F602-BEEF-025170E49E89}"/>
              </a:ext>
            </a:extLst>
          </p:cNvPr>
          <p:cNvGrpSpPr/>
          <p:nvPr/>
        </p:nvGrpSpPr>
        <p:grpSpPr>
          <a:xfrm>
            <a:off x="826980" y="6661509"/>
            <a:ext cx="5308778" cy="1161406"/>
            <a:chOff x="873501" y="4419786"/>
            <a:chExt cx="5308778" cy="1161406"/>
          </a:xfrm>
        </p:grpSpPr>
        <p:sp>
          <p:nvSpPr>
            <p:cNvPr id="48" name="Arrow: Chevron 47">
              <a:extLst>
                <a:ext uri="{FF2B5EF4-FFF2-40B4-BE49-F238E27FC236}">
                  <a16:creationId xmlns:a16="http://schemas.microsoft.com/office/drawing/2014/main" id="{7F0134F8-CA7E-7196-DE0F-B813041DBF49}"/>
                </a:ext>
              </a:extLst>
            </p:cNvPr>
            <p:cNvSpPr/>
            <p:nvPr/>
          </p:nvSpPr>
          <p:spPr>
            <a:xfrm rot="5400000">
              <a:off x="882060" y="4414813"/>
              <a:ext cx="1161406" cy="1171351"/>
            </a:xfrm>
            <a:prstGeom prst="chevron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dirty="0">
                <a:solidFill>
                  <a:srgbClr val="71657B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1E6EF47-5008-C889-D252-F05C8C9361A7}"/>
                </a:ext>
              </a:extLst>
            </p:cNvPr>
            <p:cNvSpPr txBox="1"/>
            <p:nvPr/>
          </p:nvSpPr>
          <p:spPr>
            <a:xfrm>
              <a:off x="2237560" y="4453777"/>
              <a:ext cx="3944719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  <a:endParaRPr lang="en-GB" sz="1400">
                <a:solidFill>
                  <a:srgbClr val="71657B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  <a:p>
              <a:pPr marL="285750" indent="-285750" algn="l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50F7567-4646-B0C2-7AC5-8E4D7CEEF0CE}"/>
                </a:ext>
              </a:extLst>
            </p:cNvPr>
            <p:cNvSpPr txBox="1"/>
            <p:nvPr/>
          </p:nvSpPr>
          <p:spPr>
            <a:xfrm>
              <a:off x="873501" y="4686029"/>
              <a:ext cx="1136878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400" b="1" dirty="0">
                  <a:solidFill>
                    <a:srgbClr val="71657B"/>
                  </a:solidFill>
                </a:rPr>
                <a:t>Y4</a:t>
              </a:r>
              <a:endParaRPr lang="en-US">
                <a:solidFill>
                  <a:srgbClr val="71657B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FEAB277-6CF6-314C-C2FF-648BCB22D78B}"/>
              </a:ext>
            </a:extLst>
          </p:cNvPr>
          <p:cNvGrpSpPr/>
          <p:nvPr/>
        </p:nvGrpSpPr>
        <p:grpSpPr>
          <a:xfrm>
            <a:off x="826776" y="7580414"/>
            <a:ext cx="5308778" cy="1161406"/>
            <a:chOff x="873501" y="4419786"/>
            <a:chExt cx="5308778" cy="1161406"/>
          </a:xfrm>
        </p:grpSpPr>
        <p:sp>
          <p:nvSpPr>
            <p:cNvPr id="56" name="Arrow: Chevron 55">
              <a:extLst>
                <a:ext uri="{FF2B5EF4-FFF2-40B4-BE49-F238E27FC236}">
                  <a16:creationId xmlns:a16="http://schemas.microsoft.com/office/drawing/2014/main" id="{B750E5F8-A763-2605-5205-055044756528}"/>
                </a:ext>
              </a:extLst>
            </p:cNvPr>
            <p:cNvSpPr/>
            <p:nvPr/>
          </p:nvSpPr>
          <p:spPr>
            <a:xfrm rot="5400000">
              <a:off x="882060" y="4414813"/>
              <a:ext cx="1161406" cy="1171351"/>
            </a:xfrm>
            <a:prstGeom prst="chevron">
              <a:avLst/>
            </a:prstGeom>
            <a:solidFill>
              <a:srgbClr val="E6E1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dirty="0">
                <a:solidFill>
                  <a:srgbClr val="71657B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43BA905-94E0-B719-8FCB-A377C0FC6B2A}"/>
                </a:ext>
              </a:extLst>
            </p:cNvPr>
            <p:cNvSpPr txBox="1"/>
            <p:nvPr/>
          </p:nvSpPr>
          <p:spPr>
            <a:xfrm>
              <a:off x="2237560" y="4453777"/>
              <a:ext cx="3944719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  <a:endParaRPr lang="en-GB" sz="1400">
                <a:solidFill>
                  <a:srgbClr val="71657B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  <a:p>
              <a:pPr marL="285750" indent="-285750">
                <a:buFont typeface="Arial"/>
                <a:buChar char="•"/>
              </a:pPr>
              <a:r>
                <a:rPr lang="en-GB" sz="1400" b="1" dirty="0">
                  <a:solidFill>
                    <a:srgbClr val="71657B"/>
                  </a:solidFill>
                </a:rPr>
                <a:t>TEXT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204178E-ABE2-B35D-6168-808C139FEF8A}"/>
                </a:ext>
              </a:extLst>
            </p:cNvPr>
            <p:cNvSpPr txBox="1"/>
            <p:nvPr/>
          </p:nvSpPr>
          <p:spPr>
            <a:xfrm>
              <a:off x="873501" y="4686029"/>
              <a:ext cx="1136878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400" b="1" dirty="0">
                  <a:solidFill>
                    <a:srgbClr val="71657B"/>
                  </a:solidFill>
                </a:rPr>
                <a:t>Y5</a:t>
              </a:r>
              <a:endParaRPr lang="en-US">
                <a:solidFill>
                  <a:srgbClr val="71657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8652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07 MILSTOLPAR</a:t>
            </a:r>
            <a:endParaRPr lang="en-GB" sz="2400" b="1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MÅL &amp; TIDSLINJE</a:t>
            </a:r>
            <a:endParaRPr lang="en-US" sz="1200" dirty="0"/>
          </a:p>
          <a:p>
            <a:r>
              <a:rPr lang="en-US" sz="1200" err="1">
                <a:ea typeface="+mn-lt"/>
                <a:cs typeface="+mn-lt"/>
              </a:rPr>
              <a:t>Beskriv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viktiga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milstolpar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och</a:t>
            </a:r>
            <a:r>
              <a:rPr lang="en-US" sz="1200" dirty="0">
                <a:ea typeface="+mn-lt"/>
                <a:cs typeface="+mn-lt"/>
              </a:rPr>
              <a:t> datum för </a:t>
            </a:r>
            <a:r>
              <a:rPr lang="en-US" sz="1200" err="1">
                <a:ea typeface="+mn-lt"/>
                <a:cs typeface="+mn-lt"/>
              </a:rPr>
              <a:t>att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mäta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framgång</a:t>
            </a:r>
            <a:r>
              <a:rPr lang="en-US" sz="1200" dirty="0">
                <a:ea typeface="+mn-lt"/>
                <a:cs typeface="+mn-lt"/>
              </a:rPr>
              <a:t>.</a:t>
            </a:r>
          </a:p>
          <a:p>
            <a:r>
              <a:rPr lang="en-US" sz="1200" b="1" dirty="0" err="1">
                <a:solidFill>
                  <a:srgbClr val="71657B"/>
                </a:solidFill>
                <a:ea typeface="+mn-lt"/>
                <a:cs typeface="+mn-lt"/>
              </a:rPr>
              <a:t>Exempel</a:t>
            </a:r>
            <a:r>
              <a:rPr lang="en-US" sz="1200" b="1" dirty="0">
                <a:solidFill>
                  <a:srgbClr val="71657B"/>
                </a:solidFill>
                <a:ea typeface="+mn-lt"/>
                <a:cs typeface="+mn-lt"/>
              </a:rPr>
              <a:t>:</a:t>
            </a:r>
            <a:endParaRPr lang="en-US" sz="1200" dirty="0">
              <a:solidFill>
                <a:srgbClr val="71657B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Beta-</a:t>
            </a:r>
            <a:r>
              <a:rPr lang="en-US" sz="120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lansering</a:t>
            </a: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: Q3 2024</a:t>
            </a:r>
          </a:p>
          <a:p>
            <a:pPr marL="285750" indent="-285750">
              <a:buFont typeface="Arial"/>
              <a:buChar char="•"/>
            </a:pPr>
            <a:r>
              <a:rPr lang="en-US" sz="120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Första</a:t>
            </a: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 100 </a:t>
            </a:r>
            <a:r>
              <a:rPr lang="en-US" sz="120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betalande</a:t>
            </a: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 </a:t>
            </a:r>
            <a:r>
              <a:rPr lang="en-US" sz="120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kunder</a:t>
            </a: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: Q1 2025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Break-even: Q3 2026</a:t>
            </a:r>
            <a:endParaRPr lang="en-US" sz="1200" dirty="0">
              <a:solidFill>
                <a:srgbClr val="71657B"/>
              </a:solidFill>
            </a:endParaRPr>
          </a:p>
          <a:p>
            <a:endParaRPr lang="sv-SE" sz="1200" dirty="0">
              <a:solidFill>
                <a:srgbClr val="71657B"/>
              </a:solidFill>
              <a:ea typeface="+mn-lt"/>
              <a:cs typeface="+mn-lt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63FC117-4294-38BF-FB59-019C9E3669B5}"/>
              </a:ext>
            </a:extLst>
          </p:cNvPr>
          <p:cNvCxnSpPr/>
          <p:nvPr/>
        </p:nvCxnSpPr>
        <p:spPr>
          <a:xfrm>
            <a:off x="3423691" y="3671109"/>
            <a:ext cx="12564" cy="5234833"/>
          </a:xfrm>
          <a:prstGeom prst="straightConnector1">
            <a:avLst/>
          </a:prstGeom>
          <a:ln>
            <a:solidFill>
              <a:srgbClr val="71657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FF2353E7-2EBC-FD38-9CB8-ED1F970C1862}"/>
              </a:ext>
            </a:extLst>
          </p:cNvPr>
          <p:cNvSpPr/>
          <p:nvPr/>
        </p:nvSpPr>
        <p:spPr>
          <a:xfrm>
            <a:off x="3340549" y="3587335"/>
            <a:ext cx="169539" cy="173976"/>
          </a:xfrm>
          <a:prstGeom prst="ellipse">
            <a:avLst/>
          </a:prstGeom>
          <a:solidFill>
            <a:srgbClr val="7165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B350C7F-B5B1-6749-AFA8-015EDABEBF49}"/>
              </a:ext>
            </a:extLst>
          </p:cNvPr>
          <p:cNvSpPr/>
          <p:nvPr/>
        </p:nvSpPr>
        <p:spPr>
          <a:xfrm>
            <a:off x="3340549" y="5123130"/>
            <a:ext cx="169539" cy="173976"/>
          </a:xfrm>
          <a:prstGeom prst="ellipse">
            <a:avLst/>
          </a:prstGeom>
          <a:solidFill>
            <a:srgbClr val="7165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B0350A4-1940-8762-3E2F-CE6D0BCD8E15}"/>
              </a:ext>
            </a:extLst>
          </p:cNvPr>
          <p:cNvSpPr/>
          <p:nvPr/>
        </p:nvSpPr>
        <p:spPr>
          <a:xfrm>
            <a:off x="3340549" y="6191422"/>
            <a:ext cx="169539" cy="173976"/>
          </a:xfrm>
          <a:prstGeom prst="ellipse">
            <a:avLst/>
          </a:prstGeom>
          <a:solidFill>
            <a:srgbClr val="7165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9254FB6-9A46-0E2C-FDBA-4575755531EB}"/>
              </a:ext>
            </a:extLst>
          </p:cNvPr>
          <p:cNvSpPr/>
          <p:nvPr/>
        </p:nvSpPr>
        <p:spPr>
          <a:xfrm>
            <a:off x="3340549" y="8734649"/>
            <a:ext cx="169539" cy="173976"/>
          </a:xfrm>
          <a:prstGeom prst="ellipse">
            <a:avLst/>
          </a:prstGeom>
          <a:solidFill>
            <a:srgbClr val="7165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184B7FD-C20E-D2FD-9632-3B5212FE20F8}"/>
              </a:ext>
            </a:extLst>
          </p:cNvPr>
          <p:cNvSpPr txBox="1"/>
          <p:nvPr/>
        </p:nvSpPr>
        <p:spPr>
          <a:xfrm>
            <a:off x="3857748" y="3590461"/>
            <a:ext cx="1603635" cy="646331"/>
          </a:xfrm>
          <a:prstGeom prst="rect">
            <a:avLst/>
          </a:prstGeom>
          <a:noFill/>
          <a:ln>
            <a:solidFill>
              <a:srgbClr val="71657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  <a:endParaRPr lang="en-GB" sz="1200">
              <a:solidFill>
                <a:srgbClr val="71657B"/>
              </a:solidFill>
            </a:endParaRPr>
          </a:p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  <a:p>
            <a:pPr algn="l"/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B613305-CC83-159D-6DA5-21AAAA9FABA7}"/>
              </a:ext>
            </a:extLst>
          </p:cNvPr>
          <p:cNvSpPr txBox="1"/>
          <p:nvPr/>
        </p:nvSpPr>
        <p:spPr>
          <a:xfrm>
            <a:off x="1577706" y="4953482"/>
            <a:ext cx="1603635" cy="646331"/>
          </a:xfrm>
          <a:prstGeom prst="rect">
            <a:avLst/>
          </a:prstGeom>
          <a:noFill/>
          <a:ln>
            <a:solidFill>
              <a:srgbClr val="71657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  <a:endParaRPr lang="en-GB" sz="1200">
              <a:solidFill>
                <a:srgbClr val="71657B"/>
              </a:solidFill>
            </a:endParaRPr>
          </a:p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  <a:p>
            <a:pPr algn="l"/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B41D0B-6197-0144-435B-297AE1873741}"/>
              </a:ext>
            </a:extLst>
          </p:cNvPr>
          <p:cNvSpPr txBox="1"/>
          <p:nvPr/>
        </p:nvSpPr>
        <p:spPr>
          <a:xfrm>
            <a:off x="3856421" y="5972305"/>
            <a:ext cx="1603635" cy="646331"/>
          </a:xfrm>
          <a:prstGeom prst="rect">
            <a:avLst/>
          </a:prstGeom>
          <a:noFill/>
          <a:ln>
            <a:solidFill>
              <a:srgbClr val="71657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  <a:endParaRPr lang="en-GB" sz="1200">
              <a:solidFill>
                <a:srgbClr val="71657B"/>
              </a:solidFill>
            </a:endParaRPr>
          </a:p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  <a:p>
            <a:pPr algn="l"/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4C1F61C-F560-3943-ADF4-B7E27FFD5132}"/>
              </a:ext>
            </a:extLst>
          </p:cNvPr>
          <p:cNvSpPr/>
          <p:nvPr/>
        </p:nvSpPr>
        <p:spPr>
          <a:xfrm>
            <a:off x="3353513" y="7588862"/>
            <a:ext cx="169539" cy="173976"/>
          </a:xfrm>
          <a:prstGeom prst="ellipse">
            <a:avLst/>
          </a:prstGeom>
          <a:solidFill>
            <a:srgbClr val="7165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4A26DAC-425D-F73E-39CA-0450B0C22330}"/>
              </a:ext>
            </a:extLst>
          </p:cNvPr>
          <p:cNvSpPr txBox="1"/>
          <p:nvPr/>
        </p:nvSpPr>
        <p:spPr>
          <a:xfrm>
            <a:off x="1576379" y="7355978"/>
            <a:ext cx="1603635" cy="646331"/>
          </a:xfrm>
          <a:prstGeom prst="rect">
            <a:avLst/>
          </a:prstGeom>
          <a:noFill/>
          <a:ln>
            <a:solidFill>
              <a:srgbClr val="71657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  <a:endParaRPr lang="en-GB" sz="1200">
              <a:solidFill>
                <a:srgbClr val="71657B"/>
              </a:solidFill>
            </a:endParaRPr>
          </a:p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  <a:p>
            <a:pPr algn="l"/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2F887DC-FCCF-C2D3-C83D-CB76B9858F18}"/>
              </a:ext>
            </a:extLst>
          </p:cNvPr>
          <p:cNvSpPr txBox="1"/>
          <p:nvPr/>
        </p:nvSpPr>
        <p:spPr>
          <a:xfrm>
            <a:off x="3855094" y="8588204"/>
            <a:ext cx="1603635" cy="646331"/>
          </a:xfrm>
          <a:prstGeom prst="rect">
            <a:avLst/>
          </a:prstGeom>
          <a:noFill/>
          <a:ln>
            <a:solidFill>
              <a:srgbClr val="71657B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  <a:endParaRPr lang="en-GB" sz="1200">
              <a:solidFill>
                <a:srgbClr val="71657B"/>
              </a:solidFill>
            </a:endParaRPr>
          </a:p>
          <a:p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  <a:p>
            <a:pPr algn="l"/>
            <a:r>
              <a:rPr lang="en-GB" sz="1200" b="1" dirty="0">
                <a:solidFill>
                  <a:srgbClr val="71657B"/>
                </a:solidFill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167777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08 RISKHANTERING &amp; FÖRSÄKRINGAR</a:t>
            </a:r>
            <a:endParaRPr lang="en-GB" sz="2400" b="1" dirty="0">
              <a:ea typeface="MS Gothic"/>
              <a:cs typeface="+mn-lt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3C7073F9-6D3A-EF32-F16D-66212D3933E1}"/>
              </a:ext>
            </a:extLst>
          </p:cNvPr>
          <p:cNvSpPr txBox="1"/>
          <p:nvPr/>
        </p:nvSpPr>
        <p:spPr>
          <a:xfrm>
            <a:off x="611436" y="2032776"/>
            <a:ext cx="5456103" cy="249299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b="1" dirty="0"/>
              <a:t>RISKANALYS</a:t>
            </a:r>
          </a:p>
          <a:p>
            <a:r>
              <a:rPr lang="sv-SE" sz="1200" dirty="0"/>
              <a:t>Identifiera potentiella risker och hur du planerar att hantera dem.</a:t>
            </a:r>
          </a:p>
          <a:p>
            <a:r>
              <a:rPr lang="sv-SE" sz="1200" b="1" dirty="0">
                <a:solidFill>
                  <a:srgbClr val="71657B"/>
                </a:solidFill>
              </a:rPr>
              <a:t>Exempel:</a:t>
            </a:r>
            <a:r>
              <a:rPr lang="sv-SE" sz="1200" dirty="0">
                <a:solidFill>
                  <a:srgbClr val="71657B"/>
                </a:solidFill>
              </a:rPr>
              <a:t> Huvudrisker inkluderar tekniska problem och konkurrens. Vi har planer för kontinuerlig utveckling och uppgradering av vår plattform för att hålla oss konkurrenskraftiga.</a:t>
            </a:r>
          </a:p>
          <a:p>
            <a:endParaRPr lang="sv-SE" sz="1200" b="1" dirty="0"/>
          </a:p>
          <a:p>
            <a:endParaRPr lang="sv-SE" sz="1200" b="1" dirty="0"/>
          </a:p>
          <a:p>
            <a:endParaRPr lang="sv-SE" sz="1200" b="1" dirty="0"/>
          </a:p>
          <a:p>
            <a:r>
              <a:rPr lang="sv-SE" sz="1200" b="1" dirty="0"/>
              <a:t>FÖRSÄKRINGSBEHOV</a:t>
            </a:r>
            <a:endParaRPr lang="sv-SE" dirty="0"/>
          </a:p>
          <a:p>
            <a:r>
              <a:rPr lang="sv-SE" sz="1200" dirty="0"/>
              <a:t>Beskriv nödvändiga försäkringar för att skydda din verksamhet.</a:t>
            </a:r>
          </a:p>
          <a:p>
            <a:r>
              <a:rPr lang="sv-SE" sz="1200" b="1" dirty="0">
                <a:solidFill>
                  <a:srgbClr val="71657B"/>
                </a:solidFill>
              </a:rPr>
              <a:t>Exempel:</a:t>
            </a:r>
            <a:r>
              <a:rPr lang="sv-SE" sz="1200" dirty="0">
                <a:solidFill>
                  <a:srgbClr val="71657B"/>
                </a:solidFill>
              </a:rPr>
              <a:t> Vi har tecknat allmän ansvarsförsäkring, kommersiell fastighetsförsäkring, och cybersäkerhetsförsäkring för att skydda mot potentiella skador och dataförluster.</a:t>
            </a:r>
          </a:p>
        </p:txBody>
      </p:sp>
    </p:spTree>
    <p:extLst>
      <p:ext uri="{BB962C8B-B14F-4D97-AF65-F5344CB8AC3E}">
        <p14:creationId xmlns:p14="http://schemas.microsoft.com/office/powerpoint/2010/main" val="1712327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09 BILAGOR</a:t>
            </a:r>
            <a:endParaRPr lang="en-GB" sz="2400" b="1" dirty="0">
              <a:ea typeface="MS Gothic"/>
              <a:cs typeface="+mn-lt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3C7073F9-6D3A-EF32-F16D-66212D3933E1}"/>
              </a:ext>
            </a:extLst>
          </p:cNvPr>
          <p:cNvSpPr txBox="1"/>
          <p:nvPr/>
        </p:nvSpPr>
        <p:spPr>
          <a:xfrm>
            <a:off x="611436" y="2032776"/>
            <a:ext cx="5456103" cy="83099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b="1" dirty="0">
                <a:ea typeface="+mn-lt"/>
                <a:cs typeface="+mn-lt"/>
              </a:rPr>
              <a:t>YTTERLIGARE DOKUMENTATION</a:t>
            </a:r>
            <a:endParaRPr lang="en-US" dirty="0"/>
          </a:p>
          <a:p>
            <a:r>
              <a:rPr lang="sv-SE" sz="1200" dirty="0">
                <a:ea typeface="+mn-lt"/>
                <a:cs typeface="+mn-lt"/>
              </a:rPr>
              <a:t>Inkludera eventuella ytterligare dokument som kan stödja din affärsplan, såsom CV för nyckelpersoner, tekniska specifikationer för produkter, produktritningar, certifieringar, data och kundundersökningar.</a:t>
            </a:r>
            <a:endParaRPr lang="sv-SE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138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E7CB38-2514-0EE6-333A-4CE332049351}"/>
              </a:ext>
            </a:extLst>
          </p:cNvPr>
          <p:cNvSpPr/>
          <p:nvPr/>
        </p:nvSpPr>
        <p:spPr>
          <a:xfrm>
            <a:off x="4631" y="521"/>
            <a:ext cx="6856676" cy="9904658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INNEHÅLL</a:t>
            </a:r>
            <a:endParaRPr lang="en-US" sz="2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09DA0D-F6D4-858F-63EB-FC02B712E6DB}"/>
              </a:ext>
            </a:extLst>
          </p:cNvPr>
          <p:cNvGrpSpPr/>
          <p:nvPr/>
        </p:nvGrpSpPr>
        <p:grpSpPr>
          <a:xfrm>
            <a:off x="917654" y="1784286"/>
            <a:ext cx="5330039" cy="388672"/>
            <a:chOff x="661272" y="2473802"/>
            <a:chExt cx="5330039" cy="40011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1074521-1020-76BE-0937-0103550F759A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00</a:t>
              </a:r>
              <a:endParaRPr lang="en-US" sz="20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ACA52F4-D558-007A-580A-604C95380A0F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SAMMANFATTNING</a:t>
              </a:r>
              <a:endParaRPr lang="en-US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7203AF2-F28E-1434-F53F-CB237FF51103}"/>
              </a:ext>
            </a:extLst>
          </p:cNvPr>
          <p:cNvGrpSpPr/>
          <p:nvPr/>
        </p:nvGrpSpPr>
        <p:grpSpPr>
          <a:xfrm>
            <a:off x="917654" y="2498649"/>
            <a:ext cx="5330039" cy="388672"/>
            <a:chOff x="661272" y="2473802"/>
            <a:chExt cx="5330039" cy="40011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F811B65-5C1A-D12A-ABD4-FF22E141F912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01</a:t>
              </a:r>
              <a:endParaRPr lang="en-US" sz="20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3B61D63-991A-B712-B385-FC5E6A7EF1F6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FÖRETAGSÖVERSIKT</a:t>
              </a:r>
              <a:endParaRPr lang="en-US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C37F3D6-4FCA-DBFD-146A-84D03424CB1A}"/>
              </a:ext>
            </a:extLst>
          </p:cNvPr>
          <p:cNvGrpSpPr/>
          <p:nvPr/>
        </p:nvGrpSpPr>
        <p:grpSpPr>
          <a:xfrm>
            <a:off x="917654" y="3213013"/>
            <a:ext cx="5330039" cy="388672"/>
            <a:chOff x="661272" y="2473802"/>
            <a:chExt cx="5330039" cy="40011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DA9CCC9-04B7-7B22-AFB4-59AC8E3A5131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02</a:t>
              </a:r>
              <a:endParaRPr lang="en-US" sz="2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4956975-7CC9-B17E-F190-ECAC5890E673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PRODUKTER &amp; TJÄNSTER</a:t>
              </a:r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114D63C-E061-A8B7-11F8-88ABDA6C2838}"/>
              </a:ext>
            </a:extLst>
          </p:cNvPr>
          <p:cNvGrpSpPr/>
          <p:nvPr/>
        </p:nvGrpSpPr>
        <p:grpSpPr>
          <a:xfrm>
            <a:off x="917654" y="3927376"/>
            <a:ext cx="5330039" cy="388672"/>
            <a:chOff x="661272" y="2473802"/>
            <a:chExt cx="5330039" cy="400110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417F934-C917-7CD4-BF32-5A0273BC7D9C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03</a:t>
              </a:r>
              <a:endParaRPr lang="en-US" sz="20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F7442E4-9F86-241C-705B-B8910A1AD11C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MARKNADSANALYS</a:t>
              </a:r>
              <a:endParaRPr lang="en-US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51024F4-7D37-A92B-E82C-7C1111B1D941}"/>
              </a:ext>
            </a:extLst>
          </p:cNvPr>
          <p:cNvGrpSpPr/>
          <p:nvPr/>
        </p:nvGrpSpPr>
        <p:grpSpPr>
          <a:xfrm>
            <a:off x="917654" y="4641740"/>
            <a:ext cx="5330039" cy="696448"/>
            <a:chOff x="661272" y="2473802"/>
            <a:chExt cx="5330039" cy="70788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226B411-C437-B389-EA6A-9C25595B3F9F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04</a:t>
              </a:r>
              <a:endParaRPr lang="en-US" sz="2000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3B938B3-D306-75C1-2ED6-012C04514647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MARKNADSFÖRINGSPLAN &amp; FÖRSÄLJNINGSSTRATEGI</a:t>
              </a:r>
              <a:endParaRPr lang="en-US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1EDA61D-D93D-AD3B-A841-034B184E5AF7}"/>
              </a:ext>
            </a:extLst>
          </p:cNvPr>
          <p:cNvGrpSpPr/>
          <p:nvPr/>
        </p:nvGrpSpPr>
        <p:grpSpPr>
          <a:xfrm>
            <a:off x="917654" y="5596318"/>
            <a:ext cx="5330039" cy="400110"/>
            <a:chOff x="661272" y="2473802"/>
            <a:chExt cx="5330039" cy="40011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1CC150C-3FFD-AD03-FFA9-BC713F86301E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05</a:t>
              </a:r>
              <a:endParaRPr lang="en-US" sz="20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E226547-4857-4C6F-35EC-F35F3F4AC5DA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OPERATIV STRUKTUR</a:t>
              </a:r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797445F-8BF6-E1BA-ACCE-CECFA0E0DE91}"/>
              </a:ext>
            </a:extLst>
          </p:cNvPr>
          <p:cNvGrpSpPr/>
          <p:nvPr/>
        </p:nvGrpSpPr>
        <p:grpSpPr>
          <a:xfrm>
            <a:off x="917654" y="6310682"/>
            <a:ext cx="5330039" cy="400110"/>
            <a:chOff x="661272" y="2473802"/>
            <a:chExt cx="5330039" cy="400110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D071670-4600-8CFC-BF5B-5A3B14EE8E9E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06</a:t>
              </a:r>
              <a:endParaRPr lang="en-US" sz="20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C3C53E6-6E36-756E-8A24-A4D57E5D17B1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FINANSIELL PLAN</a:t>
              </a:r>
              <a:endParaRPr lang="en-US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95996C9-8251-9071-DB58-0E6A23754DF2}"/>
              </a:ext>
            </a:extLst>
          </p:cNvPr>
          <p:cNvGrpSpPr/>
          <p:nvPr/>
        </p:nvGrpSpPr>
        <p:grpSpPr>
          <a:xfrm>
            <a:off x="917654" y="7025046"/>
            <a:ext cx="5330039" cy="400110"/>
            <a:chOff x="661272" y="2473802"/>
            <a:chExt cx="5330039" cy="40011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F02E1AF-64F1-E414-216D-BE2E90FAB5D3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07</a:t>
              </a:r>
              <a:endParaRPr lang="en-US" sz="2000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BC95476-267A-CA26-ADA7-EAE65E4AC2DB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MILSTOLPAR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A1A45C5-8E70-C303-483E-A8582A7E419B}"/>
              </a:ext>
            </a:extLst>
          </p:cNvPr>
          <p:cNvGrpSpPr/>
          <p:nvPr/>
        </p:nvGrpSpPr>
        <p:grpSpPr>
          <a:xfrm>
            <a:off x="917654" y="7739409"/>
            <a:ext cx="5330039" cy="400110"/>
            <a:chOff x="661272" y="2473802"/>
            <a:chExt cx="5330039" cy="400110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5F5EB02-F8A1-68C0-D0B9-5EE979C9B71A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08</a:t>
              </a:r>
              <a:endParaRPr lang="en-US" sz="20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AF8C8CF-296C-CE71-9941-FAD45B0999C4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RISKHANTERING &amp; FÖRSÄKRINGAR</a:t>
              </a:r>
              <a:endParaRPr lang="en-US" sz="2000" dirty="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03F73A7-798B-B874-C528-5C68E0085C9E}"/>
              </a:ext>
            </a:extLst>
          </p:cNvPr>
          <p:cNvGrpSpPr/>
          <p:nvPr/>
        </p:nvGrpSpPr>
        <p:grpSpPr>
          <a:xfrm>
            <a:off x="917654" y="8453772"/>
            <a:ext cx="5330039" cy="400110"/>
            <a:chOff x="661272" y="2473802"/>
            <a:chExt cx="5330039" cy="400110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F81E485-B407-7613-C700-7C9439F8C27F}"/>
                </a:ext>
              </a:extLst>
            </p:cNvPr>
            <p:cNvSpPr txBox="1"/>
            <p:nvPr/>
          </p:nvSpPr>
          <p:spPr>
            <a:xfrm>
              <a:off x="661272" y="2473802"/>
              <a:ext cx="633315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b="1" dirty="0">
                  <a:latin typeface="Century Gothic"/>
                  <a:ea typeface="MS Gothic"/>
                </a:rPr>
                <a:t>09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A415D0C-6498-31D7-2B4D-1EBFF6C2E28B}"/>
                </a:ext>
              </a:extLst>
            </p:cNvPr>
            <p:cNvSpPr txBox="1"/>
            <p:nvPr/>
          </p:nvSpPr>
          <p:spPr>
            <a:xfrm>
              <a:off x="1292411" y="2473802"/>
              <a:ext cx="469890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2000" dirty="0">
                  <a:latin typeface="Century Gothic"/>
                  <a:ea typeface="MS Gothic"/>
                </a:rPr>
                <a:t>BILAGOR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4149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13A43ADB-C1FD-402F-EAED-B3548CD7B59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pic>
        <p:nvPicPr>
          <p:cNvPr id="31" name="Graphic 30" descr="Bullseye with solid fill">
            <a:extLst>
              <a:ext uri="{FF2B5EF4-FFF2-40B4-BE49-F238E27FC236}">
                <a16:creationId xmlns:a16="http://schemas.microsoft.com/office/drawing/2014/main" id="{88F91AC5-1153-B964-9219-31BF5C32D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414" y="7091457"/>
            <a:ext cx="587300" cy="527448"/>
          </a:xfrm>
          <a:prstGeom prst="rect">
            <a:avLst/>
          </a:prstGeom>
        </p:spPr>
      </p:pic>
      <p:pic>
        <p:nvPicPr>
          <p:cNvPr id="32" name="Graphic 31" descr="Podium with solid fill">
            <a:extLst>
              <a:ext uri="{FF2B5EF4-FFF2-40B4-BE49-F238E27FC236}">
                <a16:creationId xmlns:a16="http://schemas.microsoft.com/office/drawing/2014/main" id="{4E89FF49-EDB4-ADAF-58B7-FE613C3A59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5007" y="4931889"/>
            <a:ext cx="570111" cy="493052"/>
          </a:xfrm>
          <a:prstGeom prst="rect">
            <a:avLst/>
          </a:prstGeom>
        </p:spPr>
      </p:pic>
      <p:pic>
        <p:nvPicPr>
          <p:cNvPr id="30" name="Graphic 29" descr="Group brainstorm with solid fill">
            <a:extLst>
              <a:ext uri="{FF2B5EF4-FFF2-40B4-BE49-F238E27FC236}">
                <a16:creationId xmlns:a16="http://schemas.microsoft.com/office/drawing/2014/main" id="{AE508870-E813-A9D0-76D9-E018AD8740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9226" y="1580753"/>
            <a:ext cx="621677" cy="639234"/>
          </a:xfrm>
          <a:prstGeom prst="rect">
            <a:avLst/>
          </a:prstGeom>
        </p:spPr>
      </p:pic>
      <p:pic>
        <p:nvPicPr>
          <p:cNvPr id="29" name="Graphic 28" descr="Target Audience with solid fill">
            <a:extLst>
              <a:ext uri="{FF2B5EF4-FFF2-40B4-BE49-F238E27FC236}">
                <a16:creationId xmlns:a16="http://schemas.microsoft.com/office/drawing/2014/main" id="{6CEB1E31-182C-EE6D-2EDD-89BB25AB12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7820" y="3438127"/>
            <a:ext cx="604313" cy="6220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00 SAMMANFATTNING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718F6A-6D6A-2AD1-1FE6-12CD0F3834BB}"/>
              </a:ext>
            </a:extLst>
          </p:cNvPr>
          <p:cNvSpPr txBox="1"/>
          <p:nvPr/>
        </p:nvSpPr>
        <p:spPr>
          <a:xfrm>
            <a:off x="618247" y="2068428"/>
            <a:ext cx="555481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BESKRIVNING AV VERKSAMHETEN</a:t>
            </a:r>
            <a:endParaRPr lang="en-GB" sz="1200">
              <a:ea typeface="+mn-lt"/>
              <a:cs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628C7-3B3C-DBF6-9754-E6351708B050}"/>
              </a:ext>
            </a:extLst>
          </p:cNvPr>
          <p:cNvSpPr txBox="1"/>
          <p:nvPr/>
        </p:nvSpPr>
        <p:spPr>
          <a:xfrm>
            <a:off x="743977" y="2340941"/>
            <a:ext cx="531478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sv-SE" sz="1200" dirty="0">
                <a:ea typeface="+mn-lt"/>
                <a:cs typeface="+mn-lt"/>
              </a:rPr>
              <a:t>För att få en snabb översikt, beskriv här vad ditt företag gör, vad som gör det unikt, och vilka problem det löser för dina kunder.</a:t>
            </a:r>
            <a:endParaRPr lang="sv-S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B32767-3ACD-67AC-6853-F1216FBE0680}"/>
              </a:ext>
            </a:extLst>
          </p:cNvPr>
          <p:cNvSpPr txBox="1"/>
          <p:nvPr/>
        </p:nvSpPr>
        <p:spPr>
          <a:xfrm>
            <a:off x="743977" y="2798492"/>
            <a:ext cx="53147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solidFill>
                  <a:srgbClr val="71657B"/>
                </a:solidFill>
                <a:ea typeface="+mn-lt"/>
                <a:cs typeface="+mn-lt"/>
              </a:rPr>
              <a:t>Exempel: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ABC Tech utvecklar en AI-driven plattform som optimerar marknadsföringskampanjer i realtid för små och medelstora företag, vilket leder till högre effektivitet och lägre kostnader.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D73515-ED33-4C65-7919-58E983DD15B1}"/>
              </a:ext>
            </a:extLst>
          </p:cNvPr>
          <p:cNvSpPr txBox="1"/>
          <p:nvPr/>
        </p:nvSpPr>
        <p:spPr>
          <a:xfrm>
            <a:off x="618247" y="3875758"/>
            <a:ext cx="555481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MARKNAD &amp; KUNDER</a:t>
            </a:r>
            <a:endParaRPr lang="sv-SE" sz="1200" dirty="0">
              <a:ea typeface="+mn-lt"/>
              <a:cs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0DE35E-B709-58E4-3E99-5A04086053A8}"/>
              </a:ext>
            </a:extLst>
          </p:cNvPr>
          <p:cNvSpPr txBox="1"/>
          <p:nvPr/>
        </p:nvSpPr>
        <p:spPr>
          <a:xfrm>
            <a:off x="743977" y="4148272"/>
            <a:ext cx="531478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dirty="0">
                <a:ea typeface="+mn-lt"/>
                <a:cs typeface="+mn-lt"/>
              </a:rPr>
              <a:t>Identifiera och beskriv din målmarknad samt dina potentiella kunder.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F7C7D1-ADA6-483C-3545-154F2F60DF19}"/>
              </a:ext>
            </a:extLst>
          </p:cNvPr>
          <p:cNvSpPr txBox="1"/>
          <p:nvPr/>
        </p:nvSpPr>
        <p:spPr>
          <a:xfrm>
            <a:off x="743977" y="4422802"/>
            <a:ext cx="53147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solidFill>
                  <a:srgbClr val="71657B"/>
                </a:solidFill>
                <a:ea typeface="+mn-lt"/>
                <a:cs typeface="+mn-lt"/>
              </a:rPr>
              <a:t>Exempel: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Vår målmarknad är små och medelstora företag inom e-handel och digital marknadsföring i Sverige och Norden.</a:t>
            </a:r>
            <a:endParaRPr lang="en-US" dirty="0">
              <a:ea typeface="+mn-lt"/>
              <a:cs typeface="+mn-lt"/>
            </a:endParaRPr>
          </a:p>
          <a:p>
            <a:endParaRPr lang="sv-SE" sz="1200" dirty="0">
              <a:solidFill>
                <a:srgbClr val="71657B"/>
              </a:solidFill>
              <a:ea typeface="+mn-lt"/>
              <a:cs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B8B36B-4729-9C9C-324F-7C211BB662B2}"/>
              </a:ext>
            </a:extLst>
          </p:cNvPr>
          <p:cNvSpPr txBox="1"/>
          <p:nvPr/>
        </p:nvSpPr>
        <p:spPr>
          <a:xfrm>
            <a:off x="618247" y="5342828"/>
            <a:ext cx="555481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MARKNADSFÖRING &amp; FÖRSÄLJNING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B6B0EA-8532-1504-E6D2-A0B7FD5D9BA9}"/>
              </a:ext>
            </a:extLst>
          </p:cNvPr>
          <p:cNvSpPr txBox="1"/>
          <p:nvPr/>
        </p:nvSpPr>
        <p:spPr>
          <a:xfrm>
            <a:off x="743977" y="5615342"/>
            <a:ext cx="53147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dirty="0">
                <a:ea typeface="+mn-lt"/>
                <a:cs typeface="+mn-lt"/>
              </a:rPr>
              <a:t>Definiera dina marknadsförings- och försäljningsmål, strategi  samt hur du planerar att uppnå dem.</a:t>
            </a:r>
            <a:endParaRPr lang="en-US" dirty="0"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A8901C-8B4F-C9BA-B533-44C4F36A788D}"/>
              </a:ext>
            </a:extLst>
          </p:cNvPr>
          <p:cNvSpPr txBox="1"/>
          <p:nvPr/>
        </p:nvSpPr>
        <p:spPr>
          <a:xfrm>
            <a:off x="743977" y="6072892"/>
            <a:ext cx="531478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solidFill>
                  <a:srgbClr val="71657B"/>
                </a:solidFill>
                <a:ea typeface="+mn-lt"/>
                <a:cs typeface="+mn-lt"/>
              </a:rPr>
              <a:t>Exempel: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Nå 1000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leads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inom de första sex månaderna genom att använda digitala marknadsföringskanaler såsom sociala medier och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content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marketing för att generera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leads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. Vi planerar att rekrytera ett försäljningsteam på tre personer och använda en kombination av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inbound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och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outbound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försäljningsstrategier.</a:t>
            </a:r>
            <a:endParaRPr lang="en-US">
              <a:ea typeface="+mn-lt"/>
              <a:cs typeface="+mn-lt"/>
            </a:endParaRPr>
          </a:p>
          <a:p>
            <a:endParaRPr lang="sv-SE" sz="1200" dirty="0">
              <a:solidFill>
                <a:srgbClr val="71657B"/>
              </a:solidFill>
              <a:ea typeface="+mn-lt"/>
              <a:cs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7007A4-FA95-9B27-F5B3-302AB8A77A70}"/>
              </a:ext>
            </a:extLst>
          </p:cNvPr>
          <p:cNvSpPr txBox="1"/>
          <p:nvPr/>
        </p:nvSpPr>
        <p:spPr>
          <a:xfrm>
            <a:off x="618247" y="7503944"/>
            <a:ext cx="555481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/>
              <a:t>AFFÄRSMÅL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352C7B-932B-2482-623C-12BDFE94A414}"/>
              </a:ext>
            </a:extLst>
          </p:cNvPr>
          <p:cNvSpPr txBox="1"/>
          <p:nvPr/>
        </p:nvSpPr>
        <p:spPr>
          <a:xfrm>
            <a:off x="743977" y="7776458"/>
            <a:ext cx="531478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dirty="0">
                <a:ea typeface="+mn-lt"/>
                <a:cs typeface="+mn-lt"/>
              </a:rPr>
              <a:t>Beskriv både kortsiktiga och långsiktiga mål för ditt företag.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14A44E-D0A8-D891-41B6-056CFB1A34F4}"/>
              </a:ext>
            </a:extLst>
          </p:cNvPr>
          <p:cNvSpPr txBox="1"/>
          <p:nvPr/>
        </p:nvSpPr>
        <p:spPr>
          <a:xfrm>
            <a:off x="743977" y="8050987"/>
            <a:ext cx="5314782" cy="12721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000"/>
              </a:spcAft>
            </a:pPr>
            <a:r>
              <a:rPr lang="sv-SE" sz="1200" b="1">
                <a:solidFill>
                  <a:srgbClr val="71657B"/>
                </a:solidFill>
                <a:ea typeface="+mn-lt"/>
                <a:cs typeface="+mn-lt"/>
              </a:rPr>
              <a:t>Exempel:</a:t>
            </a:r>
            <a:endParaRPr lang="sv-SE" sz="1200">
              <a:solidFill>
                <a:srgbClr val="000000"/>
              </a:solidFill>
              <a:ea typeface="+mn-lt"/>
              <a:cs typeface="+mn-lt"/>
            </a:endParaRPr>
          </a:p>
          <a:p>
            <a:pPr marL="285750" indent="-285750">
              <a:spcAft>
                <a:spcPts val="1000"/>
              </a:spcAft>
              <a:buFont typeface="Arial,Sans-Serif"/>
              <a:buChar char="•"/>
            </a:pP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Kortsiktiga mål: Lansera beta-version inom 6 månader, nå 100 betalande kunder inom det första året.</a:t>
            </a:r>
            <a:endParaRPr lang="sv-SE" sz="1200" dirty="0">
              <a:solidFill>
                <a:srgbClr val="000000"/>
              </a:solidFill>
              <a:latin typeface="Arial"/>
              <a:ea typeface="+mn-lt"/>
              <a:cs typeface="Arial"/>
            </a:endParaRPr>
          </a:p>
          <a:p>
            <a:pPr marL="285750" indent="-285750">
              <a:spcAft>
                <a:spcPts val="1000"/>
              </a:spcAft>
              <a:buFont typeface="Arial,Sans-Serif"/>
              <a:buChar char="•"/>
            </a:pP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Långsiktiga mål: Generera 10 miljoner kronor i årlig återkommande intäkt inom fem år.</a:t>
            </a:r>
            <a:endParaRPr lang="sv-SE" dirty="0">
              <a:latin typeface="Arial"/>
              <a:cs typeface="Arial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0A20468-D2E1-3559-5230-235C88F4ACFC}"/>
              </a:ext>
            </a:extLst>
          </p:cNvPr>
          <p:cNvSpPr/>
          <p:nvPr/>
        </p:nvSpPr>
        <p:spPr>
          <a:xfrm>
            <a:off x="5218936" y="533135"/>
            <a:ext cx="1289625" cy="1315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2C3C663-EDF2-DEE8-B640-506C8676D094}"/>
              </a:ext>
            </a:extLst>
          </p:cNvPr>
          <p:cNvSpPr txBox="1"/>
          <p:nvPr/>
        </p:nvSpPr>
        <p:spPr>
          <a:xfrm>
            <a:off x="5497338" y="1051370"/>
            <a:ext cx="67342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v-SE" sz="1200" b="1" dirty="0">
                <a:ea typeface="+mn-lt"/>
                <a:cs typeface="+mn-lt"/>
              </a:rPr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2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9B3FEAD4-665C-5DCE-AEEF-075C5B15D49C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01 FÖRETAGSÖVERSIKT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/>
              <a:t>AFFÄRSMODELL OCH DAGLIG VERKSAMHET</a:t>
            </a:r>
          </a:p>
          <a:p>
            <a:r>
              <a:rPr lang="sv-SE" sz="1200" dirty="0"/>
              <a:t>Beskriv din affärsmodell och hur den dagliga verksamheten fungerar.</a:t>
            </a:r>
            <a:endParaRPr lang="sv-SE" sz="1200" b="1" dirty="0"/>
          </a:p>
          <a:p>
            <a:endParaRPr lang="sv-SE" sz="1200" b="1" dirty="0">
              <a:solidFill>
                <a:srgbClr val="71657B"/>
              </a:solidFill>
            </a:endParaRPr>
          </a:p>
          <a:p>
            <a:r>
              <a:rPr lang="sv-SE" sz="1200" b="1" dirty="0">
                <a:solidFill>
                  <a:srgbClr val="71657B"/>
                </a:solidFill>
              </a:rPr>
              <a:t>Exempel:</a:t>
            </a:r>
            <a:r>
              <a:rPr lang="sv-SE" sz="1200" dirty="0">
                <a:solidFill>
                  <a:srgbClr val="71657B"/>
                </a:solidFill>
              </a:rPr>
              <a:t> Vår affärsmodell bygger på en prenumerationsbaserad tjänst där kunder betalar månadsvis för tillgång till vår AI-drivna plattform. Vi opererar från ett kontor i Stockholm och teamet arbetar både på plats och </a:t>
            </a:r>
            <a:r>
              <a:rPr lang="sv-SE" sz="1200" dirty="0" err="1">
                <a:solidFill>
                  <a:srgbClr val="71657B"/>
                </a:solidFill>
              </a:rPr>
              <a:t>remote</a:t>
            </a:r>
            <a:r>
              <a:rPr lang="sv-SE" sz="1200" dirty="0">
                <a:solidFill>
                  <a:srgbClr val="71657B"/>
                </a:solidFill>
              </a:rPr>
              <a:t>.</a:t>
            </a:r>
            <a:endParaRPr lang="sv-SE" dirty="0"/>
          </a:p>
          <a:p>
            <a:endParaRPr lang="sv-SE" sz="1200" b="1" dirty="0"/>
          </a:p>
          <a:p>
            <a:endParaRPr lang="sv-SE" sz="1200" b="1" dirty="0"/>
          </a:p>
          <a:p>
            <a:endParaRPr lang="sv-SE" sz="1200" b="1" dirty="0"/>
          </a:p>
          <a:p>
            <a:r>
              <a:rPr lang="sv-SE" sz="1200" b="1" dirty="0"/>
              <a:t>STYRKOR OCH SVAGHETER</a:t>
            </a:r>
          </a:p>
          <a:p>
            <a:r>
              <a:rPr lang="sv-SE" sz="1200" dirty="0"/>
              <a:t>Identifiera företagets styrkor och svagheter.</a:t>
            </a:r>
          </a:p>
          <a:p>
            <a:endParaRPr lang="sv-SE" sz="1200" b="1" dirty="0">
              <a:solidFill>
                <a:srgbClr val="71657B"/>
              </a:solidFill>
            </a:endParaRPr>
          </a:p>
          <a:p>
            <a:r>
              <a:rPr lang="sv-SE" sz="1200" b="1" dirty="0">
                <a:solidFill>
                  <a:srgbClr val="71657B"/>
                </a:solidFill>
              </a:rPr>
              <a:t>Exempel:</a:t>
            </a:r>
            <a:r>
              <a:rPr lang="sv-SE" sz="1200" dirty="0">
                <a:solidFill>
                  <a:srgbClr val="71657B"/>
                </a:solidFill>
              </a:rPr>
              <a:t> Styrkor: Innovativ teknik, starkt team med erfarenhet inom AI och marknadsföring. Svagheter: Begränsade finansiella resurser och beroende av extern finansiering.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658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5DBB8C-7851-4C02-2EF9-68DBDCDDAA93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02 PRODUKTER &amp; TJÄNSTER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PRODUKTBESKRIVNING</a:t>
            </a:r>
            <a:endParaRPr lang="sv-SE" b="1" dirty="0">
              <a:ea typeface="+mn-lt"/>
              <a:cs typeface="+mn-lt"/>
            </a:endParaRPr>
          </a:p>
          <a:p>
            <a:r>
              <a:rPr lang="sv-SE" sz="1200" dirty="0">
                <a:ea typeface="+mn-lt"/>
                <a:cs typeface="+mn-lt"/>
              </a:rPr>
              <a:t>Beskriv varje produkt eller tjänst du planerar att erbjuda i detalj.</a:t>
            </a:r>
            <a:endParaRPr lang="sv-SE" dirty="0"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  <a:p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Exempel: Vår huvudsakliga produkt är en AI-drivna plattform för marknadsföringsoptimering. Plattformen analyserar realtidsdata för att justera kampanjer automatiskt och förbättra effektiviteten.</a:t>
            </a:r>
            <a:endParaRPr lang="sv-SE" dirty="0">
              <a:solidFill>
                <a:srgbClr val="71657B"/>
              </a:solidFill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  <a:p>
            <a:r>
              <a:rPr lang="sv-SE" sz="1200" b="1" dirty="0">
                <a:ea typeface="+mn-lt"/>
                <a:cs typeface="+mn-lt"/>
              </a:rPr>
              <a:t>KUNDNYTTA</a:t>
            </a:r>
            <a:endParaRPr lang="sv-SE" b="1" dirty="0">
              <a:ea typeface="+mn-lt"/>
              <a:cs typeface="+mn-lt"/>
            </a:endParaRPr>
          </a:p>
          <a:p>
            <a:r>
              <a:rPr lang="sv-SE" sz="1200" dirty="0">
                <a:ea typeface="+mn-lt"/>
                <a:cs typeface="+mn-lt"/>
              </a:rPr>
              <a:t>Förklara varför kunder skulle välja dina produkter eller tjänster över konkurrenternas.</a:t>
            </a:r>
            <a:endParaRPr lang="sv-SE" dirty="0">
              <a:ea typeface="+mn-lt"/>
              <a:cs typeface="+mn-lt"/>
            </a:endParaRPr>
          </a:p>
          <a:p>
            <a:endParaRPr lang="sv-SE" sz="1200" dirty="0">
              <a:ea typeface="+mn-lt"/>
              <a:cs typeface="+mn-lt"/>
            </a:endParaRPr>
          </a:p>
          <a:p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Exempel: Vår plattform erbjuder en enkel och intuitiv användarupplevelse och betydande kostnadsbesparingar genom automatiserad optimering.</a:t>
            </a:r>
            <a:endParaRPr lang="sv-SE" dirty="0">
              <a:solidFill>
                <a:srgbClr val="71657B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328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9F2AB86-6B1A-C8B8-522D-39AA5B765643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03 MARKNADSANALYS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DEMOGRAFI OCH MÅLGRUPP</a:t>
            </a:r>
            <a:endParaRPr lang="en-US" b="1"/>
          </a:p>
          <a:p>
            <a:r>
              <a:rPr lang="sv-SE" sz="1200" dirty="0">
                <a:ea typeface="+mn-lt"/>
                <a:cs typeface="+mn-lt"/>
              </a:rPr>
              <a:t>Analysera din målmarknad, inklusive demografisk information.</a:t>
            </a:r>
            <a:endParaRPr lang="sv-SE" dirty="0">
              <a:ea typeface="+mn-lt"/>
              <a:cs typeface="+mn-lt"/>
            </a:endParaRPr>
          </a:p>
          <a:p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Exempel: Vår målgrupp består av små och medelstora företag inom e-handel med en omsättning på 1-50 miljoner kronor per år.</a:t>
            </a:r>
            <a:endParaRPr lang="sv-SE" dirty="0">
              <a:solidFill>
                <a:srgbClr val="71657B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53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D1FA4E-CA07-CCB0-E419-9B462810E984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03 MARKNADSANALYS</a:t>
            </a:r>
            <a:endParaRPr lang="en-US" dirty="0"/>
          </a:p>
        </p:txBody>
      </p:sp>
      <p:pic>
        <p:nvPicPr>
          <p:cNvPr id="72" name="Picture 7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B33FF2D-7C22-87FE-A3F7-0BCC13A76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592" y="9429555"/>
            <a:ext cx="395461" cy="3369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KONKURRENSANALYS</a:t>
            </a:r>
            <a:endParaRPr lang="sv-SE" b="1" dirty="0"/>
          </a:p>
          <a:p>
            <a:r>
              <a:rPr lang="sv-SE" sz="1200" dirty="0">
                <a:ea typeface="+mn-lt"/>
                <a:cs typeface="+mn-lt"/>
              </a:rPr>
              <a:t>Utför en konkurrensanalys och beskriv hur dina produkter eller tjänster skiljer sig.</a:t>
            </a:r>
            <a:endParaRPr lang="sv-SE" dirty="0">
              <a:ea typeface="+mn-lt"/>
              <a:cs typeface="+mn-lt"/>
            </a:endParaRPr>
          </a:p>
          <a:p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Exempel: Vår främsta konkurrent är Adobe, men vår plattform är mer kostnadseffektiv och enklare att använda för småföretagare.</a:t>
            </a:r>
            <a:endParaRPr lang="sv-SE" dirty="0">
              <a:solidFill>
                <a:srgbClr val="71657B"/>
              </a:solidFill>
              <a:ea typeface="+mn-lt"/>
              <a:cs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BDF335-7421-4F69-8F5E-47811440E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07950"/>
              </p:ext>
            </p:extLst>
          </p:nvPr>
        </p:nvGraphicFramePr>
        <p:xfrm>
          <a:off x="656509" y="4281492"/>
          <a:ext cx="5534906" cy="4262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1142">
                  <a:extLst>
                    <a:ext uri="{9D8B030D-6E8A-4147-A177-3AD203B41FA5}">
                      <a16:colId xmlns:a16="http://schemas.microsoft.com/office/drawing/2014/main" val="945687059"/>
                    </a:ext>
                  </a:extLst>
                </a:gridCol>
                <a:gridCol w="1418410">
                  <a:extLst>
                    <a:ext uri="{9D8B030D-6E8A-4147-A177-3AD203B41FA5}">
                      <a16:colId xmlns:a16="http://schemas.microsoft.com/office/drawing/2014/main" val="950226211"/>
                    </a:ext>
                  </a:extLst>
                </a:gridCol>
                <a:gridCol w="1029491">
                  <a:extLst>
                    <a:ext uri="{9D8B030D-6E8A-4147-A177-3AD203B41FA5}">
                      <a16:colId xmlns:a16="http://schemas.microsoft.com/office/drawing/2014/main" val="329937731"/>
                    </a:ext>
                  </a:extLst>
                </a:gridCol>
                <a:gridCol w="1078941">
                  <a:extLst>
                    <a:ext uri="{9D8B030D-6E8A-4147-A177-3AD203B41FA5}">
                      <a16:colId xmlns:a16="http://schemas.microsoft.com/office/drawing/2014/main" val="6959153"/>
                    </a:ext>
                  </a:extLst>
                </a:gridCol>
                <a:gridCol w="726922">
                  <a:extLst>
                    <a:ext uri="{9D8B030D-6E8A-4147-A177-3AD203B41FA5}">
                      <a16:colId xmlns:a16="http://schemas.microsoft.com/office/drawing/2014/main" val="4212862879"/>
                    </a:ext>
                  </a:extLst>
                </a:gridCol>
              </a:tblGrid>
              <a:tr h="411796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R w="3175">
                      <a:solidFill>
                        <a:schemeClr val="bg1"/>
                      </a:solidFill>
                    </a:lnR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u="none" strike="noStrike" noProof="0" dirty="0">
                          <a:solidFill>
                            <a:srgbClr val="000000"/>
                          </a:solidFill>
                        </a:rPr>
                        <a:t>SAMMANFATTNING</a:t>
                      </a:r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u="none" strike="noStrike" noProof="0" dirty="0">
                          <a:solidFill>
                            <a:srgbClr val="000000"/>
                          </a:solidFill>
                        </a:rPr>
                        <a:t>STYRKOR</a:t>
                      </a:r>
                      <a:endParaRPr lang="en-US" sz="1000" b="1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u="none" strike="noStrike" noProof="0" dirty="0">
                          <a:solidFill>
                            <a:srgbClr val="000000"/>
                          </a:solidFill>
                        </a:rPr>
                        <a:t>SVAGHETER</a:t>
                      </a:r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1" u="none" strike="noStrike" noProof="0" dirty="0">
                          <a:solidFill>
                            <a:srgbClr val="000000"/>
                          </a:solidFill>
                        </a:rPr>
                        <a:t>PRIS</a:t>
                      </a:r>
                      <a:endParaRPr lang="en-US" sz="1000" b="1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590346"/>
                  </a:ext>
                </a:extLst>
              </a:tr>
              <a:tr h="128350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/>
                        <a:t>KONKURRENT 1</a:t>
                      </a:r>
                    </a:p>
                  </a:txBody>
                  <a:tcPr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 err="1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$$$</a:t>
                      </a:r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86021"/>
                  </a:ext>
                </a:extLst>
              </a:tr>
              <a:tr h="128350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noProof="0" dirty="0">
                          <a:solidFill>
                            <a:srgbClr val="000000"/>
                          </a:solidFill>
                        </a:rPr>
                        <a:t>KONKURRENT 2</a:t>
                      </a:r>
                    </a:p>
                  </a:txBody>
                  <a:tcPr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u="none" strike="noStrike" noProof="0" dirty="0">
                          <a:solidFill>
                            <a:srgbClr val="000000"/>
                          </a:solidFill>
                        </a:rPr>
                        <a:t>$$</a:t>
                      </a:r>
                      <a:endParaRPr lang="en-US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T w="3175">
                      <a:solidFill>
                        <a:schemeClr val="bg1"/>
                      </a:solidFill>
                    </a:lnT>
                    <a:lnB w="3175">
                      <a:solidFill>
                        <a:schemeClr val="bg1"/>
                      </a:solidFill>
                    </a:lnB>
                    <a:solidFill>
                      <a:srgbClr val="F4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79650"/>
                  </a:ext>
                </a:extLst>
              </a:tr>
              <a:tr h="128350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noProof="0" dirty="0">
                          <a:solidFill>
                            <a:srgbClr val="000000"/>
                          </a:solidFill>
                        </a:rPr>
                        <a:t>KONKURRENT 3</a:t>
                      </a:r>
                    </a:p>
                  </a:txBody>
                  <a:tcPr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R w="3175">
                      <a:solidFill>
                        <a:schemeClr val="bg1"/>
                      </a:solidFill>
                    </a:lnR>
                    <a:lnT w="3175">
                      <a:solidFill>
                        <a:schemeClr val="bg1"/>
                      </a:solidFill>
                    </a:lnT>
                    <a:solidFill>
                      <a:srgbClr val="F4F3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u="none" strike="noStrike" noProof="0" dirty="0">
                          <a:solidFill>
                            <a:srgbClr val="000000"/>
                          </a:solidFill>
                        </a:rPr>
                        <a:t>$$$$</a:t>
                      </a:r>
                      <a:endParaRPr lang="en-US" dirty="0"/>
                    </a:p>
                  </a:txBody>
                  <a:tcPr>
                    <a:lnL w="3175">
                      <a:solidFill>
                        <a:schemeClr val="bg1"/>
                      </a:solidFill>
                    </a:lnL>
                    <a:lnT w="3175">
                      <a:solidFill>
                        <a:schemeClr val="bg1"/>
                      </a:solidFill>
                    </a:lnT>
                    <a:solidFill>
                      <a:srgbClr val="F4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41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939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04 </a:t>
            </a:r>
            <a:r>
              <a:rPr lang="en-GB" sz="2400" b="1" dirty="0">
                <a:ea typeface="+mn-lt"/>
                <a:cs typeface="+mn-lt"/>
              </a:rPr>
              <a:t>MARKNADSFÖRINGSPLAN &amp; FÖRSÄLJNINGSSTRATEGI</a:t>
            </a:r>
            <a:endParaRPr lang="en-US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MARKNADSFÖRINGSMÅL &amp; STRATEGI</a:t>
            </a:r>
            <a:endParaRPr lang="sv-SE" dirty="0"/>
          </a:p>
          <a:p>
            <a:r>
              <a:rPr lang="sv-SE" sz="1200" dirty="0">
                <a:ea typeface="+mn-lt"/>
                <a:cs typeface="+mn-lt"/>
              </a:rPr>
              <a:t>Definiera dina marknadsförings- och försäljningsmål samt hur du planerar att uppnå dem.</a:t>
            </a:r>
          </a:p>
          <a:p>
            <a:r>
              <a:rPr lang="sv-SE" sz="1200" b="1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Exempel: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Marknadsföringsmål: Nå 1000 </a:t>
            </a:r>
            <a:r>
              <a:rPr lang="sv-SE" sz="1200" dirty="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leads</a:t>
            </a: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 inom de första sex månaderna.</a:t>
            </a:r>
          </a:p>
          <a:p>
            <a:pPr marL="285750" indent="-285750">
              <a:buFont typeface="Arial"/>
              <a:buChar char="•"/>
            </a:pP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Strategi: Använda digitala marknadsföringskanaler såsom sociala medier och </a:t>
            </a:r>
            <a:r>
              <a:rPr lang="sv-SE" sz="1200" dirty="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content</a:t>
            </a: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 marketing för att generera </a:t>
            </a:r>
            <a:r>
              <a:rPr lang="sv-SE" sz="1200" dirty="0" err="1">
                <a:solidFill>
                  <a:srgbClr val="71657B"/>
                </a:solidFill>
                <a:latin typeface="Arial"/>
                <a:ea typeface="+mn-lt"/>
                <a:cs typeface="Arial"/>
              </a:rPr>
              <a:t>leads</a:t>
            </a:r>
            <a:r>
              <a:rPr lang="sv-SE" sz="1200" dirty="0">
                <a:solidFill>
                  <a:srgbClr val="71657B"/>
                </a:solidFill>
                <a:latin typeface="Arial"/>
                <a:ea typeface="+mn-lt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0074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4AFA2F6-1B7A-F08A-3079-E6F88322A27A}"/>
              </a:ext>
            </a:extLst>
          </p:cNvPr>
          <p:cNvSpPr/>
          <p:nvPr/>
        </p:nvSpPr>
        <p:spPr>
          <a:xfrm>
            <a:off x="4631" y="-1909"/>
            <a:ext cx="6856676" cy="160084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18CD4-B719-9562-562E-8EA6E69EDD89}"/>
              </a:ext>
            </a:extLst>
          </p:cNvPr>
          <p:cNvSpPr txBox="1"/>
          <p:nvPr/>
        </p:nvSpPr>
        <p:spPr>
          <a:xfrm>
            <a:off x="661369" y="730089"/>
            <a:ext cx="555481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Century Gothic"/>
                <a:ea typeface="MS Gothic"/>
              </a:rPr>
              <a:t>04 </a:t>
            </a:r>
            <a:r>
              <a:rPr lang="en-GB" sz="2400" b="1" dirty="0">
                <a:ea typeface="+mn-lt"/>
                <a:cs typeface="+mn-lt"/>
              </a:rPr>
              <a:t>MARKNADSFÖRINGSPLAN &amp; FÖRSÄLJNINGSSTRATEGI</a:t>
            </a:r>
            <a:endParaRPr lang="en-US" dirty="0">
              <a:ea typeface="MS Gothic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20763D-4ADD-BCC6-901F-E949F334A853}"/>
              </a:ext>
            </a:extLst>
          </p:cNvPr>
          <p:cNvSpPr txBox="1"/>
          <p:nvPr/>
        </p:nvSpPr>
        <p:spPr>
          <a:xfrm>
            <a:off x="613611" y="2032927"/>
            <a:ext cx="56737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1" dirty="0">
                <a:ea typeface="+mn-lt"/>
                <a:cs typeface="+mn-lt"/>
              </a:rPr>
              <a:t>FÖRSÄLJNINGSPLAN</a:t>
            </a:r>
            <a:endParaRPr lang="sv-SE" dirty="0"/>
          </a:p>
          <a:p>
            <a:r>
              <a:rPr lang="sv-SE" sz="1200" dirty="0">
                <a:ea typeface="+mn-lt"/>
                <a:cs typeface="+mn-lt"/>
              </a:rPr>
              <a:t>Detaljera din försäljningsstrategi och budget.</a:t>
            </a:r>
          </a:p>
          <a:p>
            <a:r>
              <a:rPr lang="sv-SE" sz="1200" b="1" dirty="0">
                <a:solidFill>
                  <a:srgbClr val="71657B"/>
                </a:solidFill>
                <a:ea typeface="+mn-lt"/>
                <a:cs typeface="+mn-lt"/>
              </a:rPr>
              <a:t>Exempel: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Vi planerar att rekrytera ett försäljningsteam på tre personer och använda en kombination av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inbound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och </a:t>
            </a:r>
            <a:r>
              <a:rPr lang="sv-SE" sz="1200" dirty="0" err="1">
                <a:solidFill>
                  <a:srgbClr val="71657B"/>
                </a:solidFill>
                <a:ea typeface="+mn-lt"/>
                <a:cs typeface="+mn-lt"/>
              </a:rPr>
              <a:t>outbound</a:t>
            </a:r>
            <a:r>
              <a:rPr lang="sv-SE" sz="1200" dirty="0">
                <a:solidFill>
                  <a:srgbClr val="71657B"/>
                </a:solidFill>
                <a:ea typeface="+mn-lt"/>
                <a:cs typeface="+mn-lt"/>
              </a:rPr>
              <a:t> försäljningsstrategier.</a:t>
            </a:r>
          </a:p>
        </p:txBody>
      </p:sp>
    </p:spTree>
    <p:extLst>
      <p:ext uri="{BB962C8B-B14F-4D97-AF65-F5344CB8AC3E}">
        <p14:creationId xmlns:p14="http://schemas.microsoft.com/office/powerpoint/2010/main" val="112988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843</cp:revision>
  <dcterms:created xsi:type="dcterms:W3CDTF">2024-07-15T12:51:02Z</dcterms:created>
  <dcterms:modified xsi:type="dcterms:W3CDTF">2024-07-17T09:54:05Z</dcterms:modified>
</cp:coreProperties>
</file>