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9"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3F2"/>
    <a:srgbClr val="171717"/>
    <a:srgbClr val="1E1E1E"/>
    <a:srgbClr val="D9D9D9"/>
    <a:srgbClr val="FFFFFF"/>
    <a:srgbClr val="71667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DB94D6-12FD-46C2-8677-07C2775F9063}" v="4008" dt="2024-07-17T14:08:48.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2:36:08.404"/>
    </inkml:context>
    <inkml:brush xml:id="br0">
      <inkml:brushProperty name="width" value="0.1" units="cm"/>
      <inkml:brushProperty name="height" value="0.1" units="cm"/>
      <inkml:brushProperty name="color" value="#FFFFFF"/>
    </inkml:brush>
  </inkml:definitions>
  <inkml:trace contextRef="#ctx0" brushRef="#br0">3713 770 16383 0 0,'0'6'0'0'0,"0"16"0"0"0,0 24 0 0 0,-9 30 0 0 0,-11 32 0 0 0,-12 37 0 0 0,-14 25 0 0 0,-4 16 0 0 0,-3 13 0 0 0,3 6 0 0 0,-3-2 0 0 0,2 4 0 0 0,6-9 0 0 0,7-18 0 0 0,5-20 0 0 0,5-13 0 0 0,3-11 0 0 0,1-5 0 0 0,-2-9 0 0 0,0-11 0 0 0,4-11 0 0 0,3-7 0 0 0,0-6 0 0 0,1-11 0 0 0,0-9 0 0 0,3-6 0 0 0,1-8 0 0 0,3-2 0 0 0,1-4 0 0 0,1-1 0 0 0,0-2 0 0 0,1 2 0 0 0,2-2 0 0 0,2 3 0 0 0,2 2 0 0 0,-2-1 0 0 0,0 1 0 0 0,0 2 0 0 0,2-1 0 0 0,0 0 0 0 0,1 2 0 0 0,0-2 0 0 0,1-4 0 0 0,-3-4 0 0 0,0-2 0 0 0,-1-6 0 0 0,1-7 0 0 0,1-9 0 0 0,1 1 0 0 0,-8 18 0 0 0,-5 21 0 0 0,-5 20 0 0 0,-7 17 0 0 0,-8 30 0 0 0,-2 9 0 0 0,-5 12 0 0 0,-2 7 0 0 0,1-3 0 0 0,0-8 0 0 0,4-14 0 0 0,1-13 0 0 0,4-14 0 0 0,3-8 0 0 0,0-6 0 0 0,1-4 0 0 0,3-5 0 0 0,-2-3 0 0 0,0 1 0 0 0,2 2 0 0 0,2-3 0 0 0,1 1 0 0 0,5-4 0 0 0,1 2 0 0 0,1-3 0 0 0,3 1 0 0 0,0 2 0 0 0,2-1 0 0 0,0 2 0 0 0,-2 1 0 0 0,-3-1 0 0 0,-1 0 0 0 0,2-3 0 0 0,-1 2 0 0 0,0-3 0 0 0,-1-4 0 0 0,-1 2 0 0 0,3 3 0 0 0,0-1 0 0 0,-1 2 0 0 0,3 3 0 0 0,-1 3 0 0 0,3 2 0 0 0,3 2 0 0 0,-1 1 0 0 0,1 0 0 0 0,2 1 0 0 0,-1 0 0 0 0,0 5 0 0 0,1 1 0 0 0,2-4 0 0 0,2-3 0 0 0,-3-2 0 0 0,0 0 0 0 0,0-4 0 0 0,-2-1 0 0 0,0 0 0 0 0,-2 2 0 0 0,-1-3 0 0 0,0 1 0 0 0,-4 0 0 0 0,1 2 0 0 0,0 3 0 0 0,-2 0 0 0 0,-6 2 0 0 0,-3 0 0 0 0,0 0 0 0 0,0 1 0 0 0,0 0 0 0 0,-3-1 0 0 0,0-4 0 0 0,-2-1 0 0 0,-1 0 0 0 0,-2 5 0 0 0,-3 4 0 0 0,-3 6 0 0 0,-4 6 0 0 0,-2 12 0 0 0,-2 6 0 0 0,4-3 0 0 0,0-2 0 0 0,1 0 0 0 0,-1 0 0 0 0,3-5 0 0 0,0-1 0 0 0,0-5 0 0 0,-1-5 0 0 0,3-5 0 0 0,-4 2 0 0 0,-1-6 0 0 0,2-3 0 0 0,2-2 0 0 0,-1-1 0 0 0,0-4 0 0 0,4-6 0 0 0,4-5 0 0 0,4-4 0 0 0,4-7 0 0 0,2-7 0 0 0,6-9 0 0 0,4-9 0 0 0,2-7 0 0 0,3-4 0 0 0,2-4 0 0 0,1-4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0:45:54.188"/>
    </inkml:context>
    <inkml:brush xml:id="br0">
      <inkml:brushProperty name="width" value="0.1" units="cm"/>
      <inkml:brushProperty name="height" value="0.1" units="cm"/>
      <inkml:brushProperty name="color" value="#FFFFFF"/>
    </inkml:brush>
  </inkml:definitions>
  <inkml:trace contextRef="#ctx0" brushRef="#br0">295 2836 16383 0 0,'19'0'0'0'0,"34"0"0"0"0,35 0 0 0 0,40 0 0 0 0,37 0 0 0 0,38 0 0 0 0,12 0 0 0 0,43 0 0 0 0,26 0 0 0 0,15 0 0 0 0,27 0 0 0 0,23 0 0 0 0,23 0 0 0 0,8 0 0 0 0,16 0 0 0 0,14 0 0 0 0,9 0 0 0 0,11 0 0 0 0,-23 0 0 0 0,-41 0 0 0 0,-23 0 0 0 0,-9 0 0 0 0,-12 0 0 0 0,-15 0 0 0 0,-9 0 0 0 0,-6 0 0 0 0,-17 0 0 0 0,-18 0 0 0 0,-25 0 0 0 0,-13 0 0 0 0,-17 0 0 0 0,-15 0 0 0 0,-21 0 0 0 0,-19 0 0 0 0,-16 0 0 0 0,-12 0 0 0 0,3 0 0 0 0,-2 0 0 0 0,7 0 0 0 0,1 0 0 0 0,6-4 0 0 0,8-4 0 0 0,8-3 0 0 0,15 1 0 0 0,7-6 0 0 0,3 3 0 0 0,-2-3 0 0 0,-2 0 0 0 0,-2 7 0 0 0,-4-5 0 0 0,-1 4 0 0 0,-9 0 0 0 0,-4 7 0 0 0,-1-1 0 0 0,3-4 0 0 0,3 2 0 0 0,1 0 0 0 0,4 0 0 0 0,0-2 0 0 0,-6 1 0 0 0,-5-1 0 0 0,-6 4 0 0 0,-1 0 0 0 0,-7 2 0 0 0,-6 2 0 0 0,-7-2 0 0 0,4 4 0 0 0,-2-2 0 0 0,-11 0 0 0 0,-3 0 0 0 0,-5 0 0 0 0,1 0 0 0 0,0 0 0 0 0,-7 0 0 0 0,0 0 0 0 0,-7 0 0 0 0,-1 0 0 0 0,6 0 0 0 0,-6 0 0 0 0,2 0 0 0 0,-3 0 0 0 0,2 0 0 0 0,-5 0 0 0 0,3 0 0 0 0,-2 0 0 0 0,0 0 0 0 0,0 0 0 0 0,-6 0 0 0 0,3 0 0 0 0,-2 0 0 0 0,2 0 0 0 0,1 0 0 0 0,3 0 0 0 0,-3 0 0 0 0,-4 0 0 0 0,3 0 0 0 0,-3 0 0 0 0,-2 0 0 0 0,-4 0 0 0 0,-5 0 0 0 0,-2 0 0 0 0,-8 0 0 0 0,-3 0 0 0 0,0 0 0 0 0,-5 0 0 0 0,-1 0 0 0 0,-3 0 0 0 0,2 0 0 0 0,-5 0 0 0 0,-5 0 0 0 0,-2 0 0 0 0,-5 0 0 0 0,-2 0 0 0 0,-8 4 0 0 0,-6 2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0:45:54.188"/>
    </inkml:context>
    <inkml:brush xml:id="br0">
      <inkml:brushProperty name="width" value="0.1" units="cm"/>
      <inkml:brushProperty name="height" value="0.1" units="cm"/>
      <inkml:brushProperty name="color" value="#FFFFFF"/>
    </inkml:brush>
  </inkml:definitions>
  <inkml:trace contextRef="#ctx0" brushRef="#br0">295 2725 16383 0 0,'22'0'0'0'0,"39"0"0"0"0,39 0 0 0 0,47 0 0 0 0,42 0 0 0 0,44 0 0 0 0,13 0 0 0 0,50 0 0 0 0,30 0 0 0 0,17 0 0 0 0,30 0 0 0 0,27 0 0 0 0,27 0 0 0 0,8 0 0 0 0,19 0 0 0 0,16 0 0 0 0,11 0 0 0 0,12 0 0 0 0,-27 0 0 0 0,-46 0 0 0 0,-27 0 0 0 0,-10 0 0 0 0,-14 0 0 0 0,-17 0 0 0 0,-11 0 0 0 0,-6 0 0 0 0,-20 0 0 0 0,-20 0 0 0 0,-29 0 0 0 0,-15 0 0 0 0,-20 0 0 0 0,-16 0 0 0 0,-25 0 0 0 0,-21 0 0 0 0,-19 0 0 0 0,-14 0 0 0 0,4 0 0 0 0,-2 0 0 0 0,7 0 0 0 0,2 0 0 0 0,7-2 0 0 0,8-1 0 0 0,10-2 0 0 0,17 0 0 0 0,9-2 0 0 0,2 1 0 0 0,-1-2 0 0 0,-3 1 0 0 0,-3 3 0 0 0,-4-3 0 0 0,-1 3 0 0 0,-10-1 0 0 0,-5 4 0 0 0,-1-1 0 0 0,4-2 0 0 0,2 2 0 0 0,2-1 0 0 0,5 0 0 0 0,-1-1 0 0 0,-6 1 0 0 0,-6 0 0 0 0,-7 1 0 0 0,-1 0 0 0 0,-8 1 0 0 0,-7 1 0 0 0,-8-1 0 0 0,5 2 0 0 0,-3-1 0 0 0,-12 0 0 0 0,-4 0 0 0 0,-6 0 0 0 0,2 0 0 0 0,0 0 0 0 0,-9 0 0 0 0,1 0 0 0 0,-9 0 0 0 0,0 0 0 0 0,6 0 0 0 0,-6 0 0 0 0,1 0 0 0 0,-2 0 0 0 0,1 0 0 0 0,-5 0 0 0 0,4 0 0 0 0,-3 0 0 0 0,0 0 0 0 0,0 0 0 0 0,-7 0 0 0 0,3 0 0 0 0,-1 0 0 0 0,1 0 0 0 0,2 0 0 0 0,3 0 0 0 0,-3 0 0 0 0,-5 0 0 0 0,4 0 0 0 0,-4 0 0 0 0,-2 0 0 0 0,-5 0 0 0 0,-6 0 0 0 0,-1 0 0 0 0,-10 0 0 0 0,-4 0 0 0 0,1 0 0 0 0,-6 0 0 0 0,-1 0 0 0 0,-4 0 0 0 0,3 0 0 0 0,-7 0 0 0 0,-4 0 0 0 0,-4 0 0 0 0,-4 0 0 0 0,-4 0 0 0 0,-8 2 0 0 0,-7 1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0:45:54.188"/>
    </inkml:context>
    <inkml:brush xml:id="br0">
      <inkml:brushProperty name="width" value="0.1" units="cm"/>
      <inkml:brushProperty name="height" value="0.1" units="cm"/>
      <inkml:brushProperty name="color" value="#FFFFFF"/>
    </inkml:brush>
  </inkml:definitions>
  <inkml:trace contextRef="#ctx0" brushRef="#br0">295 2702 16383 0 0,'20'0'0'0'0,"37"0"0"0"0,35 0 0 0 0,44 0 0 0 0,39 0 0 0 0,41 0 0 0 0,11 0 0 0 0,47 0 0 0 0,27 0 0 0 0,17 0 0 0 0,27 0 0 0 0,24 0 0 0 0,26 0 0 0 0,8 0 0 0 0,17 0 0 0 0,14 0 0 0 0,11 0 0 0 0,11 0 0 0 0,-25 0 0 0 0,-42 0 0 0 0,-26 0 0 0 0,-9 0 0 0 0,-12 0 0 0 0,-17 0 0 0 0,-10 0 0 0 0,-5 0 0 0 0,-18 0 0 0 0,-20 0 0 0 0,-26 0 0 0 0,-13 0 0 0 0,-20 0 0 0 0,-14 0 0 0 0,-23 0 0 0 0,-20 0 0 0 0,-17 0 0 0 0,-13 0 0 0 0,3 0 0 0 0,-1 0 0 0 0,6 0 0 0 0,2 0 0 0 0,6-1 0 0 0,8-1 0 0 0,9-2 0 0 0,16 0 0 0 0,8-1 0 0 0,2 0 0 0 0,-1-1 0 0 0,-3 1 0 0 0,-2 2 0 0 0,-4-3 0 0 0,-1 3 0 0 0,-10 0 0 0 0,-4 2 0 0 0,-1-1 0 0 0,4-1 0 0 0,2 2 0 0 0,1-2 0 0 0,5 1 0 0 0,-1-1 0 0 0,-5 1 0 0 0,-6 0 0 0 0,-6 0 0 0 0,-2 1 0 0 0,-6 0 0 0 0,-7 1 0 0 0,-8-1 0 0 0,5 2 0 0 0,-3-1 0 0 0,-11 0 0 0 0,-3 0 0 0 0,-6 0 0 0 0,2 0 0 0 0,-1 0 0 0 0,-7 0 0 0 0,0 0 0 0 0,-8 0 0 0 0,0 0 0 0 0,6 0 0 0 0,-6 0 0 0 0,1 0 0 0 0,-2 0 0 0 0,1 0 0 0 0,-5 0 0 0 0,4 0 0 0 0,-2 0 0 0 0,-1 0 0 0 0,0 0 0 0 0,-6 0 0 0 0,3 0 0 0 0,-1 0 0 0 0,0 0 0 0 0,3 0 0 0 0,2 0 0 0 0,-3 0 0 0 0,-4 0 0 0 0,4 0 0 0 0,-4 0 0 0 0,-2 0 0 0 0,-5 0 0 0 0,-5 0 0 0 0,-1 0 0 0 0,-9 0 0 0 0,-4 0 0 0 0,0 0 0 0 0,-4 0 0 0 0,-2 0 0 0 0,-3 0 0 0 0,2 0 0 0 0,-6 0 0 0 0,-3 0 0 0 0,-5 0 0 0 0,-3 0 0 0 0,-3 0 0 0 0,-9 1 0 0 0,-5 2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1" units="cm"/>
      <inkml:brushProperty name="height" value="0.1" units="cm"/>
      <inkml:brushProperty name="color" value="#FFFFFF"/>
    </inkml:brush>
  </inkml:definitions>
  <inkml:trace contextRef="#ctx0" brushRef="#br0">1839 7602 16383 0 0,'3'0'0'0'0,"12"-1"0"0"0,19-3 0 0 0,25-4 0 0 0,45-5 0 0 0,46-5 0 0 0,44-8 0 0 0,51-9 0 0 0,50-11 0 0 0,51-12 0 0 0,40-7 0 0 0,27-5 0 0 0,16 0 0 0 0,8 1 0 0 0,20 2 0 0 0,15 3 0 0 0,-37 7 0 0 0,-14 8 0 0 0,-5 3 0 0 0,-14 2 0 0 0,-7 3 0 0 0,0 2 0 0 0,-9 0 0 0 0,-10 1 0 0 0,-10 3 0 0 0,-8 2 0 0 0,-13 0 0 0 0,-24 1 0 0 0,-16 1 0 0 0,-18 1 0 0 0,-7 1 0 0 0,-8 1 0 0 0,-1 0 0 0 0,4 1 0 0 0,7-1 0 0 0,-4 2 0 0 0,3 0 0 0 0,-6 1 0 0 0,-6 1 0 0 0,-15 1 0 0 0,-8 0 0 0 0,-11 0 0 0 0,-11 0 0 0 0,-2 0 0 0 0,4 0 0 0 0,6 0 0 0 0,5-2 0 0 0,-3 0 0 0 0,2-1 0 0 0,10-1 0 0 0,6 0 0 0 0,2 0 0 0 0,1 0 0 0 0,-2 0 0 0 0,-1 1 0 0 0,-1 1 0 0 0,-2 0 0 0 0,0 1 0 0 0,-8 1 0 0 0,-11-1 0 0 0,-9 2 0 0 0,-8 0 0 0 0,-6 0 0 0 0,4 0 0 0 0,2 0 0 0 0,-2-2 0 0 0,6 0 0 0 0,0 0 0 0 0,6 1 0 0 0,-7-1 0 0 0,-7 0 0 0 0,-10 1 0 0 0,-5 1 0 0 0,-7 0 0 0 0,-2 1 0 0 0,3 1 0 0 0,-3 0 0 0 0,2 1 0 0 0,3-1 0 0 0,5 1 0 0 0,3 0 0 0 0,-16 1 0 0 0,3 0 0 0 0,-2-1 0 0 0,2 1 0 0 0,-3 1 0 0 0,-4-1 0 0 0,2 0 0 0 0,5-2 0 0 0,33-4 0 0 0,15-2 0 0 0,1 1 0 0 0,-11 0 0 0 0,-15 2 0 0 0,-28 2 0 0 0,-10 1 0 0 0,-6 0 0 0 0,-3 0 0 0 0,-2 0 0 0 0,1-1 0 0 0,1-2 0 0 0,3-2 0 0 0,1-1 0 0 0,4-3 0 0 0,2-2 0 0 0,-12 2 0 0 0,-11 1 0 0 0,-12 1 0 0 0,-13 1 0 0 0,-6 4 0 0 0,1-1 0 0 0,-4 0 0 0 0,-13 3 0 0 0,-2 0 0 0 0,-7 2 0 0 0,-6 1 0 0 0,-3 1 0 0 0,-5 0 0 0 0,-4 2 0 0 0,-9 2 0 0 0,-8 3 0 0 0,-8 0 0 0 0,-5 3 0 0 0,-8 1 0 0 0,-6 1 0 0 0,-6 1 0 0 0,-4 1 0 0 0,-2 1 0 0 0,-2 0 0 0 0,0 1 0 0 0,0 0 0 0 0,-3 0 0 0 0,0-1 0 0 0,0 0 0 0 0,-2 0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0:45:54.188"/>
    </inkml:context>
    <inkml:brush xml:id="br0">
      <inkml:brushProperty name="width" value="0.1" units="cm"/>
      <inkml:brushProperty name="height" value="0.1" units="cm"/>
      <inkml:brushProperty name="color" value="#FFFFFF"/>
    </inkml:brush>
  </inkml:definitions>
  <inkml:trace contextRef="#ctx0" brushRef="#br0">295 2702 16383 0 0,'9'0'0'0'0,"17"0"0"0"0,17 0 0 0 0,19 0 0 0 0,19 0 0 0 0,18 0 0 0 0,6 0 0 0 0,21 0 0 0 0,12 0 0 0 0,8 0 0 0 0,13 0 0 0 0,11 0 0 0 0,12 0 0 0 0,3 0 0 0 0,8 0 0 0 0,7 0 0 0 0,5 0 0 0 0,5 0 0 0 0,-12 0 0 0 0,-19 0 0 0 0,-12 0 0 0 0,-4 0 0 0 0,-6 0 0 0 0,-7 0 0 0 0,-5 0 0 0 0,-3 0 0 0 0,-8 0 0 0 0,-8 0 0 0 0,-13 0 0 0 0,-6 0 0 0 0,-9 0 0 0 0,-6 0 0 0 0,-12 0 0 0 0,-8 0 0 0 0,-8 0 0 0 0,-6 0 0 0 0,2 0 0 0 0,-2 0 0 0 0,4 0 0 0 0,1 0 0 0 0,2-1 0 0 0,4-1 0 0 0,4-2 0 0 0,8 0 0 0 0,3-1 0 0 0,1 0 0 0 0,0-1 0 0 0,-2 1 0 0 0,-1 2 0 0 0,-1-3 0 0 0,-1 3 0 0 0,-5 0 0 0 0,-1 2 0 0 0,-1-1 0 0 0,2-1 0 0 0,1 2 0 0 0,0-2 0 0 0,3 1 0 0 0,-1-1 0 0 0,-2 1 0 0 0,-3 0 0 0 0,-3 0 0 0 0,0 1 0 0 0,-3 0 0 0 0,-4 1 0 0 0,-3-1 0 0 0,2 2 0 0 0,-1-1 0 0 0,-5 0 0 0 0,-2 0 0 0 0,-3 0 0 0 0,2 0 0 0 0,-1 0 0 0 0,-4 0 0 0 0,1 0 0 0 0,-4 0 0 0 0,1 0 0 0 0,1 0 0 0 0,-2 0 0 0 0,1 0 0 0 0,-1 0 0 0 0,0 0 0 0 0,-2 0 0 0 0,1 0 0 0 0,0 0 0 0 0,-1 0 0 0 0,0 0 0 0 0,-2 0 0 0 0,1 0 0 0 0,-1 0 0 0 0,1 0 0 0 0,0 0 0 0 0,2 0 0 0 0,-1 0 0 0 0,-3 0 0 0 0,2 0 0 0 0,-2 0 0 0 0,0 0 0 0 0,-3 0 0 0 0,-2 0 0 0 0,0 0 0 0 0,-5 0 0 0 0,-1 0 0 0 0,0 0 0 0 0,-3 0 0 0 0,0 0 0 0 0,-2 0 0 0 0,2 0 0 0 0,-4 0 0 0 0,-1 0 0 0 0,-2 0 0 0 0,-1 0 0 0 0,-3 0 0 0 0,-2 1 0 0 0,-4 2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0:45:54.188"/>
    </inkml:context>
    <inkml:brush xml:id="br0">
      <inkml:brushProperty name="width" value="0.1" units="cm"/>
      <inkml:brushProperty name="height" value="0.1" units="cm"/>
      <inkml:brushProperty name="color" value="#FFFFFF"/>
    </inkml:brush>
  </inkml:definitions>
  <inkml:trace contextRef="#ctx0" brushRef="#br0">295 2702 16383 0 0,'18'0'0'0'0,"34"0"0"0"0,34 0 0 0 0,38 0 0 0 0,37 0 0 0 0,37 0 0 0 0,12 0 0 0 0,41 0 0 0 0,25 0 0 0 0,16 0 0 0 0,25 0 0 0 0,23 0 0 0 0,23 0 0 0 0,6 0 0 0 0,17 0 0 0 0,13 0 0 0 0,11 0 0 0 0,9 0 0 0 0,-24 0 0 0 0,-37 0 0 0 0,-25 0 0 0 0,-7 0 0 0 0,-13 0 0 0 0,-13 0 0 0 0,-10 0 0 0 0,-7 0 0 0 0,-15 0 0 0 0,-17 0 0 0 0,-25 0 0 0 0,-12 0 0 0 0,-19 0 0 0 0,-11 0 0 0 0,-24 0 0 0 0,-16 0 0 0 0,-16 0 0 0 0,-13 0 0 0 0,5 0 0 0 0,-4 0 0 0 0,8 0 0 0 0,2 0 0 0 0,3-1 0 0 0,9-1 0 0 0,8-2 0 0 0,16 0 0 0 0,6-1 0 0 0,1 0 0 0 0,1-1 0 0 0,-4 1 0 0 0,-2 2 0 0 0,-3-3 0 0 0,-1 3 0 0 0,-10 0 0 0 0,-2 2 0 0 0,-3-1 0 0 0,5-1 0 0 0,2 2 0 0 0,0-2 0 0 0,6 1 0 0 0,-3-1 0 0 0,-3 1 0 0 0,-6 0 0 0 0,-6 0 0 0 0,-1 1 0 0 0,-5 0 0 0 0,-8 1 0 0 0,-6-1 0 0 0,4 2 0 0 0,-2-1 0 0 0,-11 0 0 0 0,-3 0 0 0 0,-6 0 0 0 0,4 0 0 0 0,-2 0 0 0 0,-8 0 0 0 0,1 0 0 0 0,-7 0 0 0 0,2 0 0 0 0,2 0 0 0 0,-4 0 0 0 0,2 0 0 0 0,-2 0 0 0 0,0 0 0 0 0,-5 0 0 0 0,3 0 0 0 0,0 0 0 0 0,-2 0 0 0 0,0 0 0 0 0,-4 0 0 0 0,2 0 0 0 0,-3 0 0 0 0,3 0 0 0 0,0 0 0 0 0,4 0 0 0 0,-2 0 0 0 0,-6 0 0 0 0,4 0 0 0 0,-4 0 0 0 0,0 0 0 0 0,-7 0 0 0 0,-3 0 0 0 0,0 0 0 0 0,-10 0 0 0 0,-2 0 0 0 0,0 0 0 0 0,-6 0 0 0 0,0 0 0 0 0,-4 0 0 0 0,4 0 0 0 0,-8 0 0 0 0,-3 0 0 0 0,-3 0 0 0 0,-2 0 0 0 0,-6 0 0 0 0,-4 1 0 0 0,-8 2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2:36:08.404"/>
    </inkml:context>
    <inkml:brush xml:id="br0">
      <inkml:brushProperty name="width" value="0.1" units="cm"/>
      <inkml:brushProperty name="height" value="0.1" units="cm"/>
      <inkml:brushProperty name="color" value="#FFFFFF"/>
    </inkml:brush>
  </inkml:definitions>
  <inkml:trace contextRef="#ctx0" brushRef="#br0">3713 770 16383 0 0,'0'6'0'0'0,"0"16"0"0"0,0 24 0 0 0,-9 30 0 0 0,-11 32 0 0 0,-12 37 0 0 0,-14 25 0 0 0,-4 16 0 0 0,-3 13 0 0 0,3 6 0 0 0,-3-2 0 0 0,2 4 0 0 0,6-9 0 0 0,7-18 0 0 0,5-20 0 0 0,5-13 0 0 0,3-11 0 0 0,1-5 0 0 0,-2-9 0 0 0,0-11 0 0 0,4-11 0 0 0,3-7 0 0 0,0-6 0 0 0,1-11 0 0 0,0-9 0 0 0,3-6 0 0 0,1-8 0 0 0,3-2 0 0 0,1-4 0 0 0,1-1 0 0 0,0-2 0 0 0,1 2 0 0 0,2-2 0 0 0,2 3 0 0 0,2 2 0 0 0,-2-1 0 0 0,0 1 0 0 0,0 2 0 0 0,2-1 0 0 0,0 0 0 0 0,1 2 0 0 0,0-2 0 0 0,1-4 0 0 0,-3-4 0 0 0,0-2 0 0 0,-1-6 0 0 0,1-7 0 0 0,1-9 0 0 0,1 1 0 0 0,-8 18 0 0 0,-5 21 0 0 0,-5 20 0 0 0,-7 17 0 0 0,-8 30 0 0 0,-2 9 0 0 0,-5 12 0 0 0,-2 7 0 0 0,1-3 0 0 0,0-8 0 0 0,4-14 0 0 0,1-13 0 0 0,4-14 0 0 0,3-8 0 0 0,0-6 0 0 0,1-4 0 0 0,3-5 0 0 0,-2-3 0 0 0,0 1 0 0 0,2 2 0 0 0,2-3 0 0 0,1 1 0 0 0,5-4 0 0 0,1 2 0 0 0,1-3 0 0 0,3 1 0 0 0,0 2 0 0 0,2-1 0 0 0,0 2 0 0 0,-2 1 0 0 0,-3-1 0 0 0,-1 0 0 0 0,2-3 0 0 0,-1 2 0 0 0,0-3 0 0 0,-1-4 0 0 0,-1 2 0 0 0,3 3 0 0 0,0-1 0 0 0,-1 2 0 0 0,3 3 0 0 0,-1 3 0 0 0,3 2 0 0 0,3 2 0 0 0,-1 1 0 0 0,1 0 0 0 0,2 1 0 0 0,-1 0 0 0 0,0 5 0 0 0,1 1 0 0 0,2-4 0 0 0,2-3 0 0 0,-3-2 0 0 0,0 0 0 0 0,0-4 0 0 0,-2-1 0 0 0,0 0 0 0 0,-2 2 0 0 0,-1-3 0 0 0,0 1 0 0 0,-4 0 0 0 0,1 2 0 0 0,0 3 0 0 0,-2 0 0 0 0,-6 2 0 0 0,-3 0 0 0 0,0 0 0 0 0,0 1 0 0 0,0 0 0 0 0,-3-1 0 0 0,0-4 0 0 0,-2-1 0 0 0,-1 0 0 0 0,-2 5 0 0 0,-3 4 0 0 0,-3 6 0 0 0,-4 6 0 0 0,-2 12 0 0 0,-2 6 0 0 0,4-3 0 0 0,0-2 0 0 0,1 0 0 0 0,-1 0 0 0 0,3-5 0 0 0,0-1 0 0 0,0-5 0 0 0,-1-5 0 0 0,3-5 0 0 0,-4 2 0 0 0,-1-6 0 0 0,2-3 0 0 0,2-2 0 0 0,-1-1 0 0 0,0-4 0 0 0,4-6 0 0 0,4-5 0 0 0,4-4 0 0 0,4-7 0 0 0,2-7 0 0 0,6-9 0 0 0,4-9 0 0 0,2-7 0 0 0,3-4 0 0 0,2-4 0 0 0,1-4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2:36:08.405"/>
    </inkml:context>
    <inkml:brush xml:id="br0">
      <inkml:brushProperty name="width" value="0.1" units="cm"/>
      <inkml:brushProperty name="height" value="0.1" units="cm"/>
      <inkml:brushProperty name="color" value="#FFFFFF"/>
    </inkml:brush>
  </inkml:definitions>
  <inkml:trace contextRef="#ctx0" brushRef="#br0">3152 979 16383 0 0,'0'6'0'0'0,"0"8"0"0"0,0 11 0 0 0,0 16 0 0 0,0 7 0 0 0,0 9 0 0 0,0 10 0 0 0,0 3 0 0 0,0 0 0 0 0,0-3 0 0 0,0-2 0 0 0,0-7 0 0 0,0-7 0 0 0,0-2 0 0 0,0 4 0 0 0,0 8 0 0 0,0 14 0 0 0,0 12 0 0 0,0 17 0 0 0,0 16 0 0 0,0 13 0 0 0,0-2 0 0 0,0 2 0 0 0,-5 3 0 0 0,0-7 0 0 0,-4-6 0 0 0,-1-9 0 0 0,2-10 0 0 0,2-17 0 0 0,-1-9 0 0 0,0 2 0 0 0,1-6 0 0 0,3-3 0 0 0,-4 8 0 0 0,1 3 0 0 0,-7 3 0 0 0,0 1 0 0 0,-6 0 0 0 0,1 0 0 0 0,3-4 0 0 0,1-3 0 0 0,-1-4 0 0 0,-1-6 0 0 0,-1-8 0 0 0,0-4 0 0 0,-1-7 0 0 0,0-2 0 0 0,-1-2 0 0 0,1-4 0 0 0,0-3 0 0 0,0-2 0 0 0,0-1 0 0 0,0-1 0 0 0,1-1 0 0 0,0-3 0 0 0,-1-1 0 0 0,1 1 0 0 0,-3-3 0 0 0,-1 1 0 0 0,0 0 0 0 0,-3 3 0 0 0,0 4 0 0 0,1 3 0 0 0,-2 4 0 0 0,-9 11 0 0 0,-1 2 0 0 0,2 5 0 0 0,-2 8 0 0 0,-5 10 0 0 0,0 3 0 0 0,0 1 0 0 0,3 6 0 0 0,1 2 0 0 0,-2 5 0 0 0,-2 1 0 0 0,3 3 0 0 0,0 4 0 0 0,2-1 0 0 0,4-5 0 0 0,-1-3 0 0 0,3-4 0 0 0,-3 1 0 0 0,5-4 0 0 0,0-3 0 0 0,0-2 0 0 0,-3 10 0 0 0,1 0 0 0 0,0 2 0 0 0,2 6 0 0 0,1 4 0 0 0,1 16 0 0 0,2 2 0 0 0,3-1 0 0 0,-3 18 0 0 0,1 10 0 0 0,5-7 0 0 0,1 12 0 0 0,2-7 0 0 0,1-4 0 0 0,1 0 0 0 0,-1-6 0 0 0,3 12 0 0 0,1-9 0 0 0,4-4 0 0 0,-2-11 0 0 0,1-7 0 0 0,1-10 0 0 0,2-8 0 0 0,1-13 0 0 0,1-6 0 0 0,0-11 0 0 0,1-8 0 0 0,1-9 0 0 0,-1-11 0 0 0,0-10 0 0 0,0-7 0 0 0,0-7 0 0 0,1-3 0 0 0,-1-1 0 0 0,0-2 0 0 0,-3 4 0 0 0,-5 9 0 0 0,-8 19 0 0 0,-9 21 0 0 0,-9 25 0 0 0,-10 17 0 0 0,-7 14 0 0 0,0-3 0 0 0,0-3 0 0 0,-2-5 0 0 0,3-7 0 0 0,5-16 0 0 0,7-16 0 0 0,7-15 0 0 0,6-15 0 0 0,7-11 0 0 0,5-8 0 0 0,3-6 0 0 0,2-3 0 0 0,-1-1 0 0 0,-6 7 0 0 0,-2 6 0 0 0,-11 19 0 0 0,-4 10 0 0 0,1 11 0 0 0,-2 4 0 0 0,2 0 0 0 0,3-10 0 0 0,3-4 0 0 0,7-10 0 0 0,5-9 0 0 0,5-9 0 0 0,2-7 0 0 0,2-6 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2:36:08.406"/>
    </inkml:context>
    <inkml:brush xml:id="br0">
      <inkml:brushProperty name="width" value="0.1" units="cm"/>
      <inkml:brushProperty name="height" value="0.1" units="cm"/>
      <inkml:brushProperty name="color" value="#FFFFFF"/>
    </inkml:brush>
  </inkml:definitions>
  <inkml:trace contextRef="#ctx0" brushRef="#br0">4261 1120 16383 0 0,'0'3'0'0'0,"0"6"0"0"0,0 9 0 0 0,0 3 0 0 0,0 8 0 0 0,0 9 0 0 0,0 23 0 0 0,0 26 0 0 0,-9 30 0 0 0,-12 27 0 0 0,-12 27 0 0 0,-5 15 0 0 0,-5 16 0 0 0,-5 4 0 0 0,2-2 0 0 0,1-25 0 0 0,5-18 0 0 0,9-11 0 0 0,-3 0 0 0 0,3-15 0 0 0,8-12 0 0 0,-1-7 0 0 0,0-4 0 0 0,1-6 0 0 0,4-2 0 0 0,-2-5 0 0 0,3-4 0 0 0,1-9 0 0 0,0-9 0 0 0,0-7 0 0 0,-1-7 0 0 0,0-3 0 0 0,-1-3 0 0 0,0-1 0 0 0,0 0 0 0 0,-1 5 0 0 0,-3 2 0 0 0,-1 4 0 0 0,-1 5 0 0 0,1 5 0 0 0,-2-1 0 0 0,0 2 0 0 0,0 5 0 0 0,-3 10 0 0 0,-1 7 0 0 0,1 13 0 0 0,-3 11 0 0 0,-1 11 0 0 0,3-4 0 0 0,-3 1 0 0 0,-3-3 0 0 0,-6 16 0 0 0,-22 47 0 0 0,-10 15 0 0 0,-4-1 0 0 0,-2-11 0 0 0,6-29 0 0 0,4-18 0 0 0,5-14 0 0 0,2-11 0 0 0,-1 6 0 0 0,7-10 0 0 0,-1 7 0 0 0,-2 1 0 0 0,2-2 0 0 0,2-2 0 0 0,0-3 0 0 0,-3-2 0 0 0,1 3 0 0 0,3-8 0 0 0,3-4 0 0 0,-7 6 0 0 0,0-7 0 0 0,-10 12 0 0 0,1-4 0 0 0,5-8 0 0 0,1-6 0 0 0,-1-6 0 0 0,4-4 0 0 0,0-3 0 0 0,3-1 0 0 0,-6 4 0 0 0,4-3 0 0 0,5-2 0 0 0,-1 9 0 0 0,2-3 0 0 0,6 4 0 0 0,4-1 0 0 0,1 2 0 0 0,0-1 0 0 0,4 3 0 0 0,0-1 0 0 0,-1 7 0 0 0,2-5 0 0 0,-1 1 0 0 0,3-3 0 0 0,0-5 0 0 0,2-3 0 0 0,3-7 0 0 0,3-4 0 0 0,3-6 0 0 0,2-5 0 0 0,1-5 0 0 0,0-3 0 0 0,5-3 0 0 0,0 0 0 0 0,1-1 0 0 0,2-1 0 0 0,3-2 0 0 0,0-3 0 0 0,1 2 0 0 0,2-3 0 0 0,-1-1 0 0 0,1-1 0 0 0,1-8 0 0 0,2-3 0 0 0,0-6 0 0 0,2-6 0 0 0,1-4 0 0 0,0-6 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2:36:08.407"/>
    </inkml:context>
    <inkml:brush xml:id="br0">
      <inkml:brushProperty name="width" value="0.1" units="cm"/>
      <inkml:brushProperty name="height" value="0.1" units="cm"/>
      <inkml:brushProperty name="color" value="#FFFFFF"/>
    </inkml:brush>
  </inkml:definitions>
  <inkml:trace contextRef="#ctx0" brushRef="#br0">2803 1057 16383 0 0,'0'6'0'0'0,"0"7"0"0"0,0 6 0 0 0,0 4 0 0 0,0 1 0 0 0,0 10 0 0 0,0 20 0 0 0,0 19 0 0 0,0 23 0 0 0,0 26 0 0 0,-4 24 0 0 0,-2-3 0 0 0,-4 0 0 0 0,-4 0 0 0 0,-1-10 0 0 0,-5-2 0 0 0,-3-4 0 0 0,-2 1 0 0 0,-1-6 0 0 0,0 7 0 0 0,0 7 0 0 0,1 12 0 0 0,-6 19 0 0 0,-2 0 0 0 0,0 27 0 0 0,2-7 0 0 0,2-2 0 0 0,1-14 0 0 0,3-17 0 0 0,1-19 0 0 0,5-19 0 0 0,2-20 0 0 0,1-11 0 0 0,2-10 0 0 0,1-4 0 0 0,-1-4 0 0 0,2 1 0 0 0,-1 3 0 0 0,-1 9 0 0 0,0 5 0 0 0,1 3 0 0 0,1 0 0 0 0,3 6 0 0 0,0-5 0 0 0,2 3 0 0 0,-3 0 0 0 0,2-2 0 0 0,-2-1 0 0 0,-3-2 0 0 0,-7 20 0 0 0,-3 10 0 0 0,-7 11 0 0 0,-5-2 0 0 0,0-8 0 0 0,-3-5 0 0 0,-1-2 0 0 0,-2-5 0 0 0,-2-7 0 0 0,4-1 0 0 0,-5 9 0 0 0,-2 5 0 0 0,-3 8 0 0 0,0 16 0 0 0,-3 23 0 0 0,3 16 0 0 0,1 17 0 0 0,-1 13 0 0 0,-2 11 0 0 0,-3 7 0 0 0,0 4 0 0 0,-1-5 0 0 0,0-9 0 0 0,1-10 0 0 0,5-24 0 0 0,-3-4 0 0 0,0-8 0 0 0,-1-6 0 0 0,5-16 0 0 0,2-2 0 0 0,1 0 0 0 0,4-9 0 0 0,5-4 0 0 0,0-3 0 0 0,4-4 0 0 0,-5 5 0 0 0,1-4 0 0 0,3-14 0 0 0,4-11 0 0 0,4-16 0 0 0,-1-13 0 0 0,1-12 0 0 0,5-10 0 0 0,3-7 0 0 0,5-8 0 0 0,1-7 0 0 0,2-5 0 0 0,4-4 0 0 0,1-2 0 0 0,3-3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2:36:08.405"/>
    </inkml:context>
    <inkml:brush xml:id="br0">
      <inkml:brushProperty name="width" value="0.1" units="cm"/>
      <inkml:brushProperty name="height" value="0.1" units="cm"/>
      <inkml:brushProperty name="color" value="#FFFFFF"/>
    </inkml:brush>
  </inkml:definitions>
  <inkml:trace contextRef="#ctx0" brushRef="#br0">3152 979 16383 0 0,'0'6'0'0'0,"0"8"0"0"0,0 11 0 0 0,0 16 0 0 0,0 7 0 0 0,0 9 0 0 0,0 10 0 0 0,0 3 0 0 0,0 0 0 0 0,0-3 0 0 0,0-2 0 0 0,0-7 0 0 0,0-7 0 0 0,0-2 0 0 0,0 4 0 0 0,0 8 0 0 0,0 14 0 0 0,0 12 0 0 0,0 17 0 0 0,0 16 0 0 0,0 13 0 0 0,0-2 0 0 0,0 2 0 0 0,-5 3 0 0 0,0-7 0 0 0,-4-6 0 0 0,-1-9 0 0 0,2-10 0 0 0,2-17 0 0 0,-1-9 0 0 0,0 2 0 0 0,1-6 0 0 0,3-3 0 0 0,-4 8 0 0 0,1 3 0 0 0,-7 3 0 0 0,0 1 0 0 0,-6 0 0 0 0,1 0 0 0 0,3-4 0 0 0,1-3 0 0 0,-1-4 0 0 0,-1-6 0 0 0,-1-8 0 0 0,0-4 0 0 0,-1-7 0 0 0,0-2 0 0 0,-1-2 0 0 0,1-4 0 0 0,0-3 0 0 0,0-2 0 0 0,0-1 0 0 0,0-1 0 0 0,1-1 0 0 0,0-3 0 0 0,-1-1 0 0 0,1 1 0 0 0,-3-3 0 0 0,-1 1 0 0 0,0 0 0 0 0,-3 3 0 0 0,0 4 0 0 0,1 3 0 0 0,-2 4 0 0 0,-9 11 0 0 0,-1 2 0 0 0,2 5 0 0 0,-2 8 0 0 0,-5 10 0 0 0,0 3 0 0 0,0 1 0 0 0,3 6 0 0 0,1 2 0 0 0,-2 5 0 0 0,-2 1 0 0 0,3 3 0 0 0,0 4 0 0 0,2-1 0 0 0,4-5 0 0 0,-1-3 0 0 0,3-4 0 0 0,-3 1 0 0 0,5-4 0 0 0,0-3 0 0 0,0-2 0 0 0,-3 10 0 0 0,1 0 0 0 0,0 2 0 0 0,2 6 0 0 0,1 4 0 0 0,1 16 0 0 0,2 2 0 0 0,3-1 0 0 0,-3 18 0 0 0,1 10 0 0 0,5-7 0 0 0,1 12 0 0 0,2-7 0 0 0,1-4 0 0 0,1 0 0 0 0,-1-6 0 0 0,3 12 0 0 0,1-9 0 0 0,4-4 0 0 0,-2-11 0 0 0,1-7 0 0 0,1-10 0 0 0,2-8 0 0 0,1-13 0 0 0,1-6 0 0 0,0-11 0 0 0,1-8 0 0 0,1-9 0 0 0,-1-11 0 0 0,0-10 0 0 0,0-7 0 0 0,0-7 0 0 0,1-3 0 0 0,-1-1 0 0 0,0-2 0 0 0,-3 4 0 0 0,-5 9 0 0 0,-8 19 0 0 0,-9 21 0 0 0,-9 25 0 0 0,-10 17 0 0 0,-7 14 0 0 0,0-3 0 0 0,0-3 0 0 0,-2-5 0 0 0,3-7 0 0 0,5-16 0 0 0,7-16 0 0 0,7-15 0 0 0,6-15 0 0 0,7-11 0 0 0,5-8 0 0 0,3-6 0 0 0,2-3 0 0 0,-1-1 0 0 0,-6 7 0 0 0,-2 6 0 0 0,-11 19 0 0 0,-4 10 0 0 0,1 11 0 0 0,-2 4 0 0 0,2 0 0 0 0,3-10 0 0 0,3-4 0 0 0,7-10 0 0 0,5-9 0 0 0,5-9 0 0 0,2-7 0 0 0,2-6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2:36:08.406"/>
    </inkml:context>
    <inkml:brush xml:id="br0">
      <inkml:brushProperty name="width" value="0.1" units="cm"/>
      <inkml:brushProperty name="height" value="0.1" units="cm"/>
      <inkml:brushProperty name="color" value="#FFFFFF"/>
    </inkml:brush>
  </inkml:definitions>
  <inkml:trace contextRef="#ctx0" brushRef="#br0">4261 1120 16383 0 0,'0'3'0'0'0,"0"6"0"0"0,0 9 0 0 0,0 3 0 0 0,0 8 0 0 0,0 9 0 0 0,0 23 0 0 0,0 26 0 0 0,-9 30 0 0 0,-12 27 0 0 0,-12 27 0 0 0,-5 15 0 0 0,-5 16 0 0 0,-5 4 0 0 0,2-2 0 0 0,1-25 0 0 0,5-18 0 0 0,9-11 0 0 0,-3 0 0 0 0,3-15 0 0 0,8-12 0 0 0,-1-7 0 0 0,0-4 0 0 0,1-6 0 0 0,4-2 0 0 0,-2-5 0 0 0,3-4 0 0 0,1-9 0 0 0,0-9 0 0 0,0-7 0 0 0,-1-7 0 0 0,0-3 0 0 0,-1-3 0 0 0,0-1 0 0 0,0 0 0 0 0,-1 5 0 0 0,-3 2 0 0 0,-1 4 0 0 0,-1 5 0 0 0,1 5 0 0 0,-2-1 0 0 0,0 2 0 0 0,0 5 0 0 0,-3 10 0 0 0,-1 7 0 0 0,1 13 0 0 0,-3 11 0 0 0,-1 11 0 0 0,3-4 0 0 0,-3 1 0 0 0,-3-3 0 0 0,-6 16 0 0 0,-22 47 0 0 0,-10 15 0 0 0,-4-1 0 0 0,-2-11 0 0 0,6-29 0 0 0,4-18 0 0 0,5-14 0 0 0,2-11 0 0 0,-1 6 0 0 0,7-10 0 0 0,-1 7 0 0 0,-2 1 0 0 0,2-2 0 0 0,2-2 0 0 0,0-3 0 0 0,-3-2 0 0 0,1 3 0 0 0,3-8 0 0 0,3-4 0 0 0,-7 6 0 0 0,0-7 0 0 0,-10 12 0 0 0,1-4 0 0 0,5-8 0 0 0,1-6 0 0 0,-1-6 0 0 0,4-4 0 0 0,0-3 0 0 0,3-1 0 0 0,-6 4 0 0 0,4-3 0 0 0,5-2 0 0 0,-1 9 0 0 0,2-3 0 0 0,6 4 0 0 0,4-1 0 0 0,1 2 0 0 0,0-1 0 0 0,4 3 0 0 0,0-1 0 0 0,-1 7 0 0 0,2-5 0 0 0,-1 1 0 0 0,3-3 0 0 0,0-5 0 0 0,2-3 0 0 0,3-7 0 0 0,3-4 0 0 0,3-6 0 0 0,2-5 0 0 0,1-5 0 0 0,0-3 0 0 0,5-3 0 0 0,0 0 0 0 0,1-1 0 0 0,2-1 0 0 0,3-2 0 0 0,0-3 0 0 0,1 2 0 0 0,2-3 0 0 0,-1-1 0 0 0,1-1 0 0 0,1-8 0 0 0,2-3 0 0 0,0-6 0 0 0,2-6 0 0 0,1-4 0 0 0,0-6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2:36:08.407"/>
    </inkml:context>
    <inkml:brush xml:id="br0">
      <inkml:brushProperty name="width" value="0.1" units="cm"/>
      <inkml:brushProperty name="height" value="0.1" units="cm"/>
      <inkml:brushProperty name="color" value="#FFFFFF"/>
    </inkml:brush>
  </inkml:definitions>
  <inkml:trace contextRef="#ctx0" brushRef="#br0">2803 1057 16383 0 0,'0'6'0'0'0,"0"7"0"0"0,0 6 0 0 0,0 4 0 0 0,0 1 0 0 0,0 10 0 0 0,0 20 0 0 0,0 19 0 0 0,0 23 0 0 0,0 26 0 0 0,-4 24 0 0 0,-2-3 0 0 0,-4 0 0 0 0,-4 0 0 0 0,-1-10 0 0 0,-5-2 0 0 0,-3-4 0 0 0,-2 1 0 0 0,-1-6 0 0 0,0 7 0 0 0,0 7 0 0 0,1 12 0 0 0,-6 19 0 0 0,-2 0 0 0 0,0 27 0 0 0,2-7 0 0 0,2-2 0 0 0,1-14 0 0 0,3-17 0 0 0,1-19 0 0 0,5-19 0 0 0,2-20 0 0 0,1-11 0 0 0,2-10 0 0 0,1-4 0 0 0,-1-4 0 0 0,2 1 0 0 0,-1 3 0 0 0,-1 9 0 0 0,0 5 0 0 0,1 3 0 0 0,1 0 0 0 0,3 6 0 0 0,0-5 0 0 0,2 3 0 0 0,-3 0 0 0 0,2-2 0 0 0,-2-1 0 0 0,-3-2 0 0 0,-7 20 0 0 0,-3 10 0 0 0,-7 11 0 0 0,-5-2 0 0 0,0-8 0 0 0,-3-5 0 0 0,-1-2 0 0 0,-2-5 0 0 0,-2-7 0 0 0,4-1 0 0 0,-5 9 0 0 0,-2 5 0 0 0,-3 8 0 0 0,0 16 0 0 0,-3 23 0 0 0,3 16 0 0 0,1 17 0 0 0,-1 13 0 0 0,-2 11 0 0 0,-3 7 0 0 0,0 4 0 0 0,-1-5 0 0 0,0-9 0 0 0,1-10 0 0 0,5-24 0 0 0,-3-4 0 0 0,0-8 0 0 0,-1-6 0 0 0,5-16 0 0 0,2-2 0 0 0,1 0 0 0 0,4-9 0 0 0,5-4 0 0 0,0-3 0 0 0,4-4 0 0 0,-5 5 0 0 0,1-4 0 0 0,3-14 0 0 0,4-11 0 0 0,4-16 0 0 0,-1-13 0 0 0,1-12 0 0 0,5-10 0 0 0,3-7 0 0 0,5-8 0 0 0,1-7 0 0 0,2-5 0 0 0,4-4 0 0 0,1-2 0 0 0,3-3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0:45:54.188"/>
    </inkml:context>
    <inkml:brush xml:id="br0">
      <inkml:brushProperty name="width" value="0.1" units="cm"/>
      <inkml:brushProperty name="height" value="0.1" units="cm"/>
      <inkml:brushProperty name="color" value="#FFFFFF"/>
    </inkml:brush>
  </inkml:definitions>
  <inkml:trace contextRef="#ctx0" brushRef="#br0">295 2632 16383 0 0,'13'0'0'0'0,"23"0"0"0"0,24 0 0 0 0,27 0 0 0 0,25 0 0 0 0,26 0 0 0 0,8 0 0 0 0,30 0 0 0 0,17 0 0 0 0,10 0 0 0 0,19 0 0 0 0,15 0 0 0 0,16 0 0 0 0,6 0 0 0 0,10 0 0 0 0,10 0 0 0 0,6 0 0 0 0,7 0 0 0 0,-15 0 0 0 0,-28 0 0 0 0,-16 0 0 0 0,-6 0 0 0 0,-8 0 0 0 0,-10 0 0 0 0,-6 0 0 0 0,-5 0 0 0 0,-11 0 0 0 0,-12 0 0 0 0,-17 0 0 0 0,-9 0 0 0 0,-12 0 0 0 0,-10 0 0 0 0,-14 0 0 0 0,-13 0 0 0 0,-11 0 0 0 0,-8 0 0 0 0,2 0 0 0 0,-1 0 0 0 0,4 0 0 0 0,1 0 0 0 0,4 2 0 0 0,6 2 0 0 0,5 2 0 0 0,10-1 0 0 0,5 3 0 0 0,2-1 0 0 0,-1 1 0 0 0,-2 0 0 0 0,-1-3 0 0 0,-3 2 0 0 0,0-2 0 0 0,-7 0 0 0 0,-2-3 0 0 0,-1 0 0 0 0,2 2 0 0 0,2-1 0 0 0,1 0 0 0 0,2 0 0 0 0,1 1 0 0 0,-5 0 0 0 0,-3 0 0 0 0,-4-2 0 0 0,-1 0 0 0 0,-4-1 0 0 0,-5-1 0 0 0,-4 1 0 0 0,2-2 0 0 0,-1 1 0 0 0,-7 0 0 0 0,-3 0 0 0 0,-3 0 0 0 0,1 0 0 0 0,0 0 0 0 0,-5 0 0 0 0,0 0 0 0 0,-5 0 0 0 0,0 0 0 0 0,3 0 0 0 0,-3 0 0 0 0,1 0 0 0 0,-2 0 0 0 0,1 0 0 0 0,-3 0 0 0 0,2 0 0 0 0,-2 0 0 0 0,1 0 0 0 0,-1 0 0 0 0,-3 0 0 0 0,1 0 0 0 0,-1 0 0 0 0,2 0 0 0 0,0 0 0 0 0,2 0 0 0 0,-2 0 0 0 0,-2 0 0 0 0,1 0 0 0 0,-1 0 0 0 0,-2 0 0 0 0,-3 0 0 0 0,-3 0 0 0 0,-1 0 0 0 0,-6 0 0 0 0,-2 0 0 0 0,0 0 0 0 0,-3 0 0 0 0,-1 0 0 0 0,-2 0 0 0 0,1 0 0 0 0,-3 0 0 0 0,-3 0 0 0 0,-2 0 0 0 0,-3 0 0 0 0,-2 0 0 0 0,-5-2 0 0 0,-4-1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0:45:54.188"/>
    </inkml:context>
    <inkml:brush xml:id="br0">
      <inkml:brushProperty name="width" value="0.1" units="cm"/>
      <inkml:brushProperty name="height" value="0.1" units="cm"/>
      <inkml:brushProperty name="color" value="#FFFFFF"/>
    </inkml:brush>
  </inkml:definitions>
  <inkml:trace contextRef="#ctx0" brushRef="#br0">295 2632 16383 0 0,'13'0'0'0'0,"23"0"0"0"0,24 0 0 0 0,27 0 0 0 0,25 0 0 0 0,26 0 0 0 0,8 0 0 0 0,30 0 0 0 0,17 0 0 0 0,10 0 0 0 0,19 0 0 0 0,15 0 0 0 0,16 0 0 0 0,6 0 0 0 0,10 0 0 0 0,10 0 0 0 0,6 0 0 0 0,7 0 0 0 0,-15 0 0 0 0,-28 0 0 0 0,-16 0 0 0 0,-6 0 0 0 0,-8 0 0 0 0,-10 0 0 0 0,-6 0 0 0 0,-5 0 0 0 0,-11 0 0 0 0,-12 0 0 0 0,-17 0 0 0 0,-9 0 0 0 0,-12 0 0 0 0,-10 0 0 0 0,-14 0 0 0 0,-13 0 0 0 0,-11 0 0 0 0,-8 0 0 0 0,2 0 0 0 0,-1 0 0 0 0,4 0 0 0 0,1 0 0 0 0,4 2 0 0 0,6 2 0 0 0,5 2 0 0 0,10-1 0 0 0,5 3 0 0 0,2-1 0 0 0,-1 1 0 0 0,-2 0 0 0 0,-1-3 0 0 0,-3 2 0 0 0,0-2 0 0 0,-7 0 0 0 0,-2-3 0 0 0,-1 0 0 0 0,2 2 0 0 0,2-1 0 0 0,1 0 0 0 0,2 0 0 0 0,1 1 0 0 0,-5 0 0 0 0,-3 0 0 0 0,-4-2 0 0 0,-1 0 0 0 0,-4-1 0 0 0,-5-1 0 0 0,-4 1 0 0 0,2-2 0 0 0,-1 1 0 0 0,-7 0 0 0 0,-3 0 0 0 0,-3 0 0 0 0,1 0 0 0 0,0 0 0 0 0,-5 0 0 0 0,0 0 0 0 0,-5 0 0 0 0,0 0 0 0 0,3 0 0 0 0,-3 0 0 0 0,1 0 0 0 0,-2 0 0 0 0,1 0 0 0 0,-3 0 0 0 0,2 0 0 0 0,-2 0 0 0 0,1 0 0 0 0,-1 0 0 0 0,-3 0 0 0 0,1 0 0 0 0,-1 0 0 0 0,2 0 0 0 0,0 0 0 0 0,2 0 0 0 0,-2 0 0 0 0,-2 0 0 0 0,1 0 0 0 0,-1 0 0 0 0,-2 0 0 0 0,-3 0 0 0 0,-3 0 0 0 0,-1 0 0 0 0,-6 0 0 0 0,-2 0 0 0 0,0 0 0 0 0,-3 0 0 0 0,-1 0 0 0 0,-2 0 0 0 0,1 0 0 0 0,-3 0 0 0 0,-3 0 0 0 0,-2 0 0 0 0,-3 0 0 0 0,-2 0 0 0 0,-5-2 0 0 0,-4-1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0:45:54.188"/>
    </inkml:context>
    <inkml:brush xml:id="br0">
      <inkml:brushProperty name="width" value="0.1" units="cm"/>
      <inkml:brushProperty name="height" value="0.1" units="cm"/>
      <inkml:brushProperty name="color" value="#FFFFFF"/>
    </inkml:brush>
  </inkml:definitions>
  <inkml:trace contextRef="#ctx0" brushRef="#br0">295 2632 16383 0 0,'13'0'0'0'0,"23"0"0"0"0,24 0 0 0 0,27 0 0 0 0,25 0 0 0 0,26 0 0 0 0,8 0 0 0 0,30 0 0 0 0,17 0 0 0 0,10 0 0 0 0,19 0 0 0 0,15 0 0 0 0,16 0 0 0 0,6 0 0 0 0,10 0 0 0 0,10 0 0 0 0,6 0 0 0 0,7 0 0 0 0,-15 0 0 0 0,-28 0 0 0 0,-16 0 0 0 0,-6 0 0 0 0,-8 0 0 0 0,-10 0 0 0 0,-6 0 0 0 0,-5 0 0 0 0,-11 0 0 0 0,-12 0 0 0 0,-17 0 0 0 0,-9 0 0 0 0,-12 0 0 0 0,-10 0 0 0 0,-14 0 0 0 0,-13 0 0 0 0,-11 0 0 0 0,-8 0 0 0 0,2 0 0 0 0,-1 0 0 0 0,4 0 0 0 0,1 0 0 0 0,4 2 0 0 0,6 2 0 0 0,5 2 0 0 0,10-1 0 0 0,5 3 0 0 0,2-1 0 0 0,-1 1 0 0 0,-2 0 0 0 0,-1-3 0 0 0,-3 2 0 0 0,0-2 0 0 0,-7 0 0 0 0,-2-3 0 0 0,-1 0 0 0 0,2 2 0 0 0,2-1 0 0 0,1 0 0 0 0,2 0 0 0 0,1 1 0 0 0,-5 0 0 0 0,-3 0 0 0 0,-4-2 0 0 0,-1 0 0 0 0,-4-1 0 0 0,-5-1 0 0 0,-4 1 0 0 0,2-2 0 0 0,-1 1 0 0 0,-7 0 0 0 0,-3 0 0 0 0,-3 0 0 0 0,1 0 0 0 0,0 0 0 0 0,-5 0 0 0 0,0 0 0 0 0,-5 0 0 0 0,0 0 0 0 0,3 0 0 0 0,-3 0 0 0 0,1 0 0 0 0,-2 0 0 0 0,1 0 0 0 0,-3 0 0 0 0,2 0 0 0 0,-2 0 0 0 0,1 0 0 0 0,-1 0 0 0 0,-3 0 0 0 0,1 0 0 0 0,-1 0 0 0 0,2 0 0 0 0,0 0 0 0 0,2 0 0 0 0,-2 0 0 0 0,-2 0 0 0 0,1 0 0 0 0,-1 0 0 0 0,-2 0 0 0 0,-3 0 0 0 0,-3 0 0 0 0,-1 0 0 0 0,-6 0 0 0 0,-2 0 0 0 0,0 0 0 0 0,-3 0 0 0 0,-1 0 0 0 0,-2 0 0 0 0,1 0 0 0 0,-3 0 0 0 0,-3 0 0 0 0,-2 0 0 0 0,-3 0 0 0 0,-2 0 0 0 0,-5-2 0 0 0,-4-1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0:45:54.188"/>
    </inkml:context>
    <inkml:brush xml:id="br0">
      <inkml:brushProperty name="width" value="0.1" units="cm"/>
      <inkml:brushProperty name="height" value="0.1" units="cm"/>
      <inkml:brushProperty name="color" value="#FFFFFF"/>
    </inkml:brush>
  </inkml:definitions>
  <inkml:trace contextRef="#ctx0" brushRef="#br0">295 2632 16383 0 0,'13'0'0'0'0,"23"0"0"0"0,24 0 0 0 0,27 0 0 0 0,25 0 0 0 0,26 0 0 0 0,8 0 0 0 0,30 0 0 0 0,17 0 0 0 0,10 0 0 0 0,19 0 0 0 0,15 0 0 0 0,16 0 0 0 0,6 0 0 0 0,10 0 0 0 0,10 0 0 0 0,6 0 0 0 0,7 0 0 0 0,-15 0 0 0 0,-28 0 0 0 0,-16 0 0 0 0,-6 0 0 0 0,-8 0 0 0 0,-10 0 0 0 0,-6 0 0 0 0,-5 0 0 0 0,-11 0 0 0 0,-12 0 0 0 0,-17 0 0 0 0,-9 0 0 0 0,-12 0 0 0 0,-10 0 0 0 0,-14 0 0 0 0,-13 0 0 0 0,-11 0 0 0 0,-8 0 0 0 0,2 0 0 0 0,-1 0 0 0 0,4 0 0 0 0,1 0 0 0 0,4 2 0 0 0,6 2 0 0 0,5 2 0 0 0,10-1 0 0 0,5 3 0 0 0,2-1 0 0 0,-1 1 0 0 0,-2 0 0 0 0,-1-3 0 0 0,-3 2 0 0 0,0-2 0 0 0,-7 0 0 0 0,-2-3 0 0 0,-1 0 0 0 0,2 2 0 0 0,2-1 0 0 0,1 0 0 0 0,2 0 0 0 0,1 1 0 0 0,-5 0 0 0 0,-3 0 0 0 0,-4-2 0 0 0,-1 0 0 0 0,-4-1 0 0 0,-5-1 0 0 0,-4 1 0 0 0,2-2 0 0 0,-1 1 0 0 0,-7 0 0 0 0,-3 0 0 0 0,-3 0 0 0 0,1 0 0 0 0,0 0 0 0 0,-5 0 0 0 0,0 0 0 0 0,-5 0 0 0 0,0 0 0 0 0,3 0 0 0 0,-3 0 0 0 0,1 0 0 0 0,-2 0 0 0 0,1 0 0 0 0,-3 0 0 0 0,2 0 0 0 0,-2 0 0 0 0,1 0 0 0 0,-1 0 0 0 0,-3 0 0 0 0,1 0 0 0 0,-1 0 0 0 0,2 0 0 0 0,0 0 0 0 0,2 0 0 0 0,-2 0 0 0 0,-2 0 0 0 0,1 0 0 0 0,-1 0 0 0 0,-2 0 0 0 0,-3 0 0 0 0,-3 0 0 0 0,-1 0 0 0 0,-6 0 0 0 0,-2 0 0 0 0,0 0 0 0 0,-3 0 0 0 0,-1 0 0 0 0,-2 0 0 0 0,1 0 0 0 0,-3 0 0 0 0,-3 0 0 0 0,-2 0 0 0 0,-3 0 0 0 0,-2 0 0 0 0,-5-2 0 0 0,-4-1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7T10:45:54.188"/>
    </inkml:context>
    <inkml:brush xml:id="br0">
      <inkml:brushProperty name="width" value="0.1" units="cm"/>
      <inkml:brushProperty name="height" value="0.1" units="cm"/>
      <inkml:brushProperty name="color" value="#FFFFFF"/>
    </inkml:brush>
  </inkml:definitions>
  <inkml:trace contextRef="#ctx0" brushRef="#br0">295 2632 16383 0 0,'13'0'0'0'0,"23"0"0"0"0,24 0 0 0 0,27 0 0 0 0,25 0 0 0 0,26 0 0 0 0,8 0 0 0 0,30 0 0 0 0,17 0 0 0 0,10 0 0 0 0,19 0 0 0 0,15 0 0 0 0,16 0 0 0 0,6 0 0 0 0,10 0 0 0 0,10 0 0 0 0,6 0 0 0 0,7 0 0 0 0,-15 0 0 0 0,-28 0 0 0 0,-16 0 0 0 0,-6 0 0 0 0,-8 0 0 0 0,-10 0 0 0 0,-6 0 0 0 0,-5 0 0 0 0,-11 0 0 0 0,-12 0 0 0 0,-17 0 0 0 0,-9 0 0 0 0,-12 0 0 0 0,-10 0 0 0 0,-14 0 0 0 0,-13 0 0 0 0,-11 0 0 0 0,-8 0 0 0 0,2 0 0 0 0,-1 0 0 0 0,4 0 0 0 0,1 0 0 0 0,4 2 0 0 0,6 2 0 0 0,5 2 0 0 0,10-1 0 0 0,5 3 0 0 0,2-1 0 0 0,-1 1 0 0 0,-2 0 0 0 0,-1-3 0 0 0,-3 2 0 0 0,0-2 0 0 0,-7 0 0 0 0,-2-3 0 0 0,-1 0 0 0 0,2 2 0 0 0,2-1 0 0 0,1 0 0 0 0,2 0 0 0 0,1 1 0 0 0,-5 0 0 0 0,-3 0 0 0 0,-4-2 0 0 0,-1 0 0 0 0,-4-1 0 0 0,-5-1 0 0 0,-4 1 0 0 0,2-2 0 0 0,-1 1 0 0 0,-7 0 0 0 0,-3 0 0 0 0,-3 0 0 0 0,1 0 0 0 0,0 0 0 0 0,-5 0 0 0 0,0 0 0 0 0,-5 0 0 0 0,0 0 0 0 0,3 0 0 0 0,-3 0 0 0 0,1 0 0 0 0,-2 0 0 0 0,1 0 0 0 0,-3 0 0 0 0,2 0 0 0 0,-2 0 0 0 0,1 0 0 0 0,-1 0 0 0 0,-3 0 0 0 0,1 0 0 0 0,-1 0 0 0 0,2 0 0 0 0,0 0 0 0 0,2 0 0 0 0,-2 0 0 0 0,-2 0 0 0 0,1 0 0 0 0,-1 0 0 0 0,-2 0 0 0 0,-3 0 0 0 0,-3 0 0 0 0,-1 0 0 0 0,-6 0 0 0 0,-2 0 0 0 0,0 0 0 0 0,-3 0 0 0 0,-1 0 0 0 0,-2 0 0 0 0,1 0 0 0 0,-3 0 0 0 0,-3 0 0 0 0,-2 0 0 0 0,-3 0 0 0 0,-2 0 0 0 0,-5-2 0 0 0,-4-1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17/07/2024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17/07/2024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17/07/2024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17/07/2024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3.xm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ustomXml" Target="../ink/ink1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ustomXml" Target="../ink/ink1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customXml" Target="../ink/ink19.xm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customXml" Target="../ink/ink16.xml"/><Relationship Id="rId1" Type="http://schemas.openxmlformats.org/officeDocument/2006/relationships/slideLayout" Target="../slideLayouts/slideLayout1.xml"/><Relationship Id="rId6" Type="http://schemas.openxmlformats.org/officeDocument/2006/relationships/customXml" Target="../ink/ink18.xml"/><Relationship Id="rId5" Type="http://schemas.openxmlformats.org/officeDocument/2006/relationships/image" Target="../media/image15.png"/><Relationship Id="rId4" Type="http://schemas.openxmlformats.org/officeDocument/2006/relationships/customXml" Target="../ink/ink17.xml"/><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customXml" Target="../ink/ink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8.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ustomXml" Target="../ink/ink1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ustomXml" Target="../ink/ink1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ustomXml" Target="../ink/ink1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customXml" Target="../ink/ink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EEAB21-EFBA-FD36-E905-34B2BCA189C0}"/>
              </a:ext>
            </a:extLst>
          </p:cNvPr>
          <p:cNvSpPr/>
          <p:nvPr/>
        </p:nvSpPr>
        <p:spPr>
          <a:xfrm>
            <a:off x="3662" y="3662"/>
            <a:ext cx="12192002" cy="6851488"/>
          </a:xfrm>
          <a:prstGeom prst="rect">
            <a:avLst/>
          </a:prstGeom>
          <a:solidFill>
            <a:srgbClr val="1E1E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4B44F7A-53DD-3BCD-42FF-65A341609AC6}"/>
              </a:ext>
            </a:extLst>
          </p:cNvPr>
          <p:cNvSpPr txBox="1"/>
          <p:nvPr/>
        </p:nvSpPr>
        <p:spPr>
          <a:xfrm>
            <a:off x="917837" y="817966"/>
            <a:ext cx="4545325"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9600" b="1" dirty="0">
                <a:solidFill>
                  <a:srgbClr val="FFFFFF"/>
                </a:solidFill>
                <a:latin typeface="Century Gothic"/>
              </a:rPr>
              <a:t>PITCH</a:t>
            </a:r>
            <a:endParaRPr lang="sv-SE" sz="9600" b="1">
              <a:solidFill>
                <a:srgbClr val="FFFFFF"/>
              </a:solidFill>
              <a:latin typeface="Century Gothic"/>
            </a:endParaRPr>
          </a:p>
        </p:txBody>
      </p:sp>
      <p:grpSp>
        <p:nvGrpSpPr>
          <p:cNvPr id="14" name="Group 13">
            <a:extLst>
              <a:ext uri="{FF2B5EF4-FFF2-40B4-BE49-F238E27FC236}">
                <a16:creationId xmlns:a16="http://schemas.microsoft.com/office/drawing/2014/main" id="{CB92C819-3C69-A7BF-DCC7-3110DBF4D39C}"/>
              </a:ext>
            </a:extLst>
          </p:cNvPr>
          <p:cNvGrpSpPr/>
          <p:nvPr/>
        </p:nvGrpSpPr>
        <p:grpSpPr>
          <a:xfrm>
            <a:off x="113160" y="5688949"/>
            <a:ext cx="2598616" cy="2390204"/>
            <a:chOff x="582083" y="4835770"/>
            <a:chExt cx="2696307" cy="2455332"/>
          </a:xfrm>
        </p:grpSpPr>
        <p:sp>
          <p:nvSpPr>
            <p:cNvPr id="15" name="Block Arc 14">
              <a:extLst>
                <a:ext uri="{FF2B5EF4-FFF2-40B4-BE49-F238E27FC236}">
                  <a16:creationId xmlns:a16="http://schemas.microsoft.com/office/drawing/2014/main" id="{71A51423-5B62-F840-EC79-0015C733AA71}"/>
                </a:ext>
              </a:extLst>
            </p:cNvPr>
            <p:cNvSpPr/>
            <p:nvPr/>
          </p:nvSpPr>
          <p:spPr>
            <a:xfrm>
              <a:off x="582083" y="4835770"/>
              <a:ext cx="2468358" cy="2455332"/>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Block Arc 5">
              <a:extLst>
                <a:ext uri="{FF2B5EF4-FFF2-40B4-BE49-F238E27FC236}">
                  <a16:creationId xmlns:a16="http://schemas.microsoft.com/office/drawing/2014/main" id="{D2390102-9F3C-CD61-7538-2127BC112656}"/>
                </a:ext>
              </a:extLst>
            </p:cNvPr>
            <p:cNvSpPr/>
            <p:nvPr/>
          </p:nvSpPr>
          <p:spPr>
            <a:xfrm>
              <a:off x="1871621" y="5363307"/>
              <a:ext cx="1406769" cy="1400256"/>
            </a:xfrm>
            <a:prstGeom prst="blockArc">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9" name="Group 8">
            <a:extLst>
              <a:ext uri="{FF2B5EF4-FFF2-40B4-BE49-F238E27FC236}">
                <a16:creationId xmlns:a16="http://schemas.microsoft.com/office/drawing/2014/main" id="{0BFB589F-006C-E9B0-12C9-A21B173487B0}"/>
              </a:ext>
            </a:extLst>
          </p:cNvPr>
          <p:cNvGrpSpPr/>
          <p:nvPr/>
        </p:nvGrpSpPr>
        <p:grpSpPr>
          <a:xfrm>
            <a:off x="9733819" y="5217584"/>
            <a:ext cx="1784510" cy="846665"/>
            <a:chOff x="4673357" y="4546763"/>
            <a:chExt cx="1341639" cy="657794"/>
          </a:xfrm>
        </p:grpSpPr>
        <p:sp>
          <p:nvSpPr>
            <p:cNvPr id="2" name="Arrow: Chevron 1">
              <a:extLst>
                <a:ext uri="{FF2B5EF4-FFF2-40B4-BE49-F238E27FC236}">
                  <a16:creationId xmlns:a16="http://schemas.microsoft.com/office/drawing/2014/main" id="{19EBC13C-E344-00B4-5A7C-6F57F4832AF4}"/>
                </a:ext>
              </a:extLst>
            </p:cNvPr>
            <p:cNvSpPr/>
            <p:nvPr/>
          </p:nvSpPr>
          <p:spPr>
            <a:xfrm>
              <a:off x="4673357" y="4546763"/>
              <a:ext cx="553588" cy="657794"/>
            </a:xfrm>
            <a:prstGeom prst="chevron">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Arrow: Chevron 6">
              <a:extLst>
                <a:ext uri="{FF2B5EF4-FFF2-40B4-BE49-F238E27FC236}">
                  <a16:creationId xmlns:a16="http://schemas.microsoft.com/office/drawing/2014/main" id="{B57C53BC-9D51-7657-2CE5-58B98FFCA197}"/>
                </a:ext>
              </a:extLst>
            </p:cNvPr>
            <p:cNvSpPr/>
            <p:nvPr/>
          </p:nvSpPr>
          <p:spPr>
            <a:xfrm>
              <a:off x="5057613" y="4546763"/>
              <a:ext cx="553588" cy="657794"/>
            </a:xfrm>
            <a:prstGeom prst="chevron">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Arrow: Chevron 7">
              <a:extLst>
                <a:ext uri="{FF2B5EF4-FFF2-40B4-BE49-F238E27FC236}">
                  <a16:creationId xmlns:a16="http://schemas.microsoft.com/office/drawing/2014/main" id="{FCCCD5B6-1AD0-E02A-947B-E570F899E53E}"/>
                </a:ext>
              </a:extLst>
            </p:cNvPr>
            <p:cNvSpPr/>
            <p:nvPr/>
          </p:nvSpPr>
          <p:spPr>
            <a:xfrm>
              <a:off x="5461408" y="4546763"/>
              <a:ext cx="553588" cy="657794"/>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13" name="Picture 12" descr="Magnets floating in the dark">
            <a:extLst>
              <a:ext uri="{FF2B5EF4-FFF2-40B4-BE49-F238E27FC236}">
                <a16:creationId xmlns:a16="http://schemas.microsoft.com/office/drawing/2014/main" id="{E4C14D2E-0ED7-A367-DAFF-B811DC0461D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604565" y="3976"/>
            <a:ext cx="7587435" cy="4257945"/>
          </a:xfrm>
          <a:prstGeom prst="rect">
            <a:avLst/>
          </a:prstGeom>
        </p:spPr>
      </p:pic>
      <p:sp>
        <p:nvSpPr>
          <p:cNvPr id="12" name="TextBox 11">
            <a:extLst>
              <a:ext uri="{FF2B5EF4-FFF2-40B4-BE49-F238E27FC236}">
                <a16:creationId xmlns:a16="http://schemas.microsoft.com/office/drawing/2014/main" id="{BB901F11-E53A-BFCE-617F-5F0F800D0AD9}"/>
              </a:ext>
            </a:extLst>
          </p:cNvPr>
          <p:cNvSpPr txBox="1"/>
          <p:nvPr/>
        </p:nvSpPr>
        <p:spPr>
          <a:xfrm>
            <a:off x="2572093" y="2244274"/>
            <a:ext cx="4095941"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9600" b="1" dirty="0">
                <a:solidFill>
                  <a:srgbClr val="FFFFFF"/>
                </a:solidFill>
                <a:latin typeface="Century Gothic"/>
              </a:rPr>
              <a:t>DECK</a:t>
            </a:r>
          </a:p>
        </p:txBody>
      </p:sp>
      <p:cxnSp>
        <p:nvCxnSpPr>
          <p:cNvPr id="16" name="Straight Arrow Connector 15">
            <a:extLst>
              <a:ext uri="{FF2B5EF4-FFF2-40B4-BE49-F238E27FC236}">
                <a16:creationId xmlns:a16="http://schemas.microsoft.com/office/drawing/2014/main" id="{282454B0-2041-EAB9-E2EC-E9495FA4678A}"/>
              </a:ext>
            </a:extLst>
          </p:cNvPr>
          <p:cNvCxnSpPr/>
          <p:nvPr/>
        </p:nvCxnSpPr>
        <p:spPr>
          <a:xfrm flipV="1">
            <a:off x="4654958" y="6041537"/>
            <a:ext cx="6456809" cy="29957"/>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10">
            <a:extLst>
              <a:ext uri="{FF2B5EF4-FFF2-40B4-BE49-F238E27FC236}">
                <a16:creationId xmlns:a16="http://schemas.microsoft.com/office/drawing/2014/main" id="{A3F8E4E2-D26D-3D9A-8C7F-D1A9F8278151}"/>
              </a:ext>
            </a:extLst>
          </p:cNvPr>
          <p:cNvSpPr txBox="1"/>
          <p:nvPr/>
        </p:nvSpPr>
        <p:spPr>
          <a:xfrm>
            <a:off x="4656196" y="5767710"/>
            <a:ext cx="555481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200" b="1" dirty="0">
                <a:solidFill>
                  <a:srgbClr val="FFFFFF"/>
                </a:solidFill>
                <a:latin typeface="Century Gothic"/>
                <a:ea typeface="+mn-lt"/>
                <a:cs typeface="+mn-lt"/>
              </a:rPr>
              <a:t>PRESENTERAT AV</a:t>
            </a:r>
            <a:endParaRPr lang="en-US" sz="1200" dirty="0">
              <a:latin typeface="Century Gothic"/>
            </a:endParaRPr>
          </a:p>
        </p:txBody>
      </p:sp>
      <p:sp>
        <p:nvSpPr>
          <p:cNvPr id="20" name="Block Arc 19">
            <a:extLst>
              <a:ext uri="{FF2B5EF4-FFF2-40B4-BE49-F238E27FC236}">
                <a16:creationId xmlns:a16="http://schemas.microsoft.com/office/drawing/2014/main" id="{6ED85DF4-F136-E5B8-5D29-387BA770EDE0}"/>
              </a:ext>
            </a:extLst>
          </p:cNvPr>
          <p:cNvSpPr/>
          <p:nvPr/>
        </p:nvSpPr>
        <p:spPr>
          <a:xfrm rot="13080000">
            <a:off x="10527160" y="29310"/>
            <a:ext cx="1596426" cy="158261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p14="http://schemas.microsoft.com/office/powerpoint/2010/main">
        <mc:Choice Requires="p14">
          <p:contentPart p14:bwMode="auto" r:id="rId4">
            <p14:nvContentPartPr>
              <p14:cNvPr id="29" name="Ink 28">
                <a:extLst>
                  <a:ext uri="{FF2B5EF4-FFF2-40B4-BE49-F238E27FC236}">
                    <a16:creationId xmlns:a16="http://schemas.microsoft.com/office/drawing/2014/main" id="{BD28C464-5563-E5D5-4211-2AE6ACE63E2B}"/>
                  </a:ext>
                </a:extLst>
              </p14:cNvPr>
              <p14:cNvContentPartPr/>
              <p14:nvPr/>
            </p14:nvContentPartPr>
            <p14:xfrm>
              <a:off x="-210807" y="-204617"/>
              <a:ext cx="1158202" cy="4662217"/>
            </p14:xfrm>
          </p:contentPart>
        </mc:Choice>
        <mc:Fallback xmlns="">
          <p:pic>
            <p:nvPicPr>
              <p:cNvPr id="29" name="Ink 28">
                <a:extLst>
                  <a:ext uri="{FF2B5EF4-FFF2-40B4-BE49-F238E27FC236}">
                    <a16:creationId xmlns:a16="http://schemas.microsoft.com/office/drawing/2014/main" id="{BD28C464-5563-E5D5-4211-2AE6ACE63E2B}"/>
                  </a:ext>
                </a:extLst>
              </p:cNvPr>
              <p:cNvPicPr/>
              <p:nvPr/>
            </p:nvPicPr>
            <p:blipFill>
              <a:blip r:embed="rId5"/>
              <a:stretch>
                <a:fillRect/>
              </a:stretch>
            </p:blipFill>
            <p:spPr>
              <a:xfrm>
                <a:off x="-228803" y="-222615"/>
                <a:ext cx="1193833" cy="469785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0" name="Ink 29">
                <a:extLst>
                  <a:ext uri="{FF2B5EF4-FFF2-40B4-BE49-F238E27FC236}">
                    <a16:creationId xmlns:a16="http://schemas.microsoft.com/office/drawing/2014/main" id="{46219E0C-98BF-52B3-E8CF-F21E66FE9971}"/>
                  </a:ext>
                </a:extLst>
              </p14:cNvPr>
              <p14:cNvContentPartPr/>
              <p14:nvPr/>
            </p14:nvContentPartPr>
            <p14:xfrm>
              <a:off x="-169882" y="-79534"/>
              <a:ext cx="931693" cy="4074242"/>
            </p14:xfrm>
          </p:contentPart>
        </mc:Choice>
        <mc:Fallback xmlns="">
          <p:pic>
            <p:nvPicPr>
              <p:cNvPr id="30" name="Ink 29">
                <a:extLst>
                  <a:ext uri="{FF2B5EF4-FFF2-40B4-BE49-F238E27FC236}">
                    <a16:creationId xmlns:a16="http://schemas.microsoft.com/office/drawing/2014/main" id="{46219E0C-98BF-52B3-E8CF-F21E66FE9971}"/>
                  </a:ext>
                </a:extLst>
              </p:cNvPr>
              <p:cNvPicPr/>
              <p:nvPr/>
            </p:nvPicPr>
            <p:blipFill>
              <a:blip r:embed="rId7"/>
              <a:stretch>
                <a:fillRect/>
              </a:stretch>
            </p:blipFill>
            <p:spPr>
              <a:xfrm>
                <a:off x="-187515" y="-97173"/>
                <a:ext cx="967320" cy="4109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1" name="Ink 30">
                <a:extLst>
                  <a:ext uri="{FF2B5EF4-FFF2-40B4-BE49-F238E27FC236}">
                    <a16:creationId xmlns:a16="http://schemas.microsoft.com/office/drawing/2014/main" id="{CF747F42-7523-D792-A208-FFB9713736AD}"/>
                  </a:ext>
                </a:extLst>
              </p14:cNvPr>
              <p14:cNvContentPartPr/>
              <p14:nvPr/>
            </p14:nvContentPartPr>
            <p14:xfrm>
              <a:off x="-355653" y="5395"/>
              <a:ext cx="1442616" cy="4225374"/>
            </p14:xfrm>
          </p:contentPart>
        </mc:Choice>
        <mc:Fallback xmlns="">
          <p:pic>
            <p:nvPicPr>
              <p:cNvPr id="31" name="Ink 30">
                <a:extLst>
                  <a:ext uri="{FF2B5EF4-FFF2-40B4-BE49-F238E27FC236}">
                    <a16:creationId xmlns:a16="http://schemas.microsoft.com/office/drawing/2014/main" id="{CF747F42-7523-D792-A208-FFB9713736AD}"/>
                  </a:ext>
                </a:extLst>
              </p:cNvPr>
              <p:cNvPicPr/>
              <p:nvPr/>
            </p:nvPicPr>
            <p:blipFill>
              <a:blip r:embed="rId9"/>
              <a:stretch>
                <a:fillRect/>
              </a:stretch>
            </p:blipFill>
            <p:spPr>
              <a:xfrm>
                <a:off x="-373290" y="-12604"/>
                <a:ext cx="1478249" cy="426101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2" name="Ink 31">
                <a:extLst>
                  <a:ext uri="{FF2B5EF4-FFF2-40B4-BE49-F238E27FC236}">
                    <a16:creationId xmlns:a16="http://schemas.microsoft.com/office/drawing/2014/main" id="{EE7235AC-F8CE-4C18-2BB2-068C3497F87C}"/>
                  </a:ext>
                </a:extLst>
              </p14:cNvPr>
              <p14:cNvContentPartPr/>
              <p14:nvPr/>
            </p14:nvContentPartPr>
            <p14:xfrm>
              <a:off x="-340090" y="-32809"/>
              <a:ext cx="908447" cy="4039794"/>
            </p14:xfrm>
          </p:contentPart>
        </mc:Choice>
        <mc:Fallback xmlns="">
          <p:pic>
            <p:nvPicPr>
              <p:cNvPr id="32" name="Ink 31">
                <a:extLst>
                  <a:ext uri="{FF2B5EF4-FFF2-40B4-BE49-F238E27FC236}">
                    <a16:creationId xmlns:a16="http://schemas.microsoft.com/office/drawing/2014/main" id="{EE7235AC-F8CE-4C18-2BB2-068C3497F87C}"/>
                  </a:ext>
                </a:extLst>
              </p:cNvPr>
              <p:cNvPicPr/>
              <p:nvPr/>
            </p:nvPicPr>
            <p:blipFill>
              <a:blip r:embed="rId11"/>
              <a:stretch>
                <a:fillRect/>
              </a:stretch>
            </p:blipFill>
            <p:spPr>
              <a:xfrm>
                <a:off x="-357726" y="-50447"/>
                <a:ext cx="944079" cy="4075430"/>
              </a:xfrm>
              <a:prstGeom prst="rect">
                <a:avLst/>
              </a:prstGeom>
            </p:spPr>
          </p:pic>
        </mc:Fallback>
      </mc:AlternateContent>
      <p:sp>
        <p:nvSpPr>
          <p:cNvPr id="33" name="TextBox 10">
            <a:extLst>
              <a:ext uri="{FF2B5EF4-FFF2-40B4-BE49-F238E27FC236}">
                <a16:creationId xmlns:a16="http://schemas.microsoft.com/office/drawing/2014/main" id="{BA6D6B1C-5D43-E6BD-5F4D-040CA0BBCF3B}"/>
              </a:ext>
            </a:extLst>
          </p:cNvPr>
          <p:cNvSpPr txBox="1"/>
          <p:nvPr/>
        </p:nvSpPr>
        <p:spPr>
          <a:xfrm>
            <a:off x="4656196" y="5442069"/>
            <a:ext cx="555481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200" b="1" dirty="0">
                <a:solidFill>
                  <a:srgbClr val="FFFFFF"/>
                </a:solidFill>
                <a:latin typeface="Century Gothic"/>
                <a:ea typeface="+mn-lt"/>
                <a:cs typeface="+mn-lt"/>
              </a:rPr>
              <a:t>VERKSAMHETEN</a:t>
            </a:r>
            <a:endParaRPr lang="en-US" sz="1200" dirty="0">
              <a:latin typeface="Century Gothic"/>
            </a:endParaRPr>
          </a:p>
        </p:txBody>
      </p:sp>
      <p:sp>
        <p:nvSpPr>
          <p:cNvPr id="34" name="TextBox 10">
            <a:extLst>
              <a:ext uri="{FF2B5EF4-FFF2-40B4-BE49-F238E27FC236}">
                <a16:creationId xmlns:a16="http://schemas.microsoft.com/office/drawing/2014/main" id="{58BF18AA-C908-63CB-1DBF-948064BE6577}"/>
              </a:ext>
            </a:extLst>
          </p:cNvPr>
          <p:cNvSpPr txBox="1"/>
          <p:nvPr/>
        </p:nvSpPr>
        <p:spPr>
          <a:xfrm>
            <a:off x="6303940" y="5741659"/>
            <a:ext cx="3301377"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600" dirty="0">
                <a:solidFill>
                  <a:srgbClr val="FFFFFF"/>
                </a:solidFill>
                <a:latin typeface="Century Gothic"/>
                <a:ea typeface="+mn-lt"/>
                <a:cs typeface="+mn-lt"/>
              </a:rPr>
              <a:t>FÖRNAMN EFTERNAMN</a:t>
            </a:r>
            <a:endParaRPr lang="en-US" dirty="0">
              <a:latin typeface="Century Gothic"/>
            </a:endParaRPr>
          </a:p>
        </p:txBody>
      </p:sp>
      <p:sp>
        <p:nvSpPr>
          <p:cNvPr id="35" name="TextBox 10">
            <a:extLst>
              <a:ext uri="{FF2B5EF4-FFF2-40B4-BE49-F238E27FC236}">
                <a16:creationId xmlns:a16="http://schemas.microsoft.com/office/drawing/2014/main" id="{310F3F20-AA84-B112-81A9-BC6B5D43AE32}"/>
              </a:ext>
            </a:extLst>
          </p:cNvPr>
          <p:cNvSpPr txBox="1"/>
          <p:nvPr/>
        </p:nvSpPr>
        <p:spPr>
          <a:xfrm>
            <a:off x="6303940" y="5416018"/>
            <a:ext cx="3301377"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600" dirty="0">
                <a:solidFill>
                  <a:srgbClr val="FFFFFF"/>
                </a:solidFill>
                <a:latin typeface="Century Gothic"/>
                <a:ea typeface="+mn-lt"/>
                <a:cs typeface="+mn-lt"/>
              </a:rPr>
              <a:t>VERKSAMHETEN</a:t>
            </a:r>
            <a:endParaRPr lang="en-US" sz="1600" dirty="0">
              <a:latin typeface="Century Gothic"/>
            </a:endParaRPr>
          </a:p>
        </p:txBody>
      </p:sp>
      <p:sp>
        <p:nvSpPr>
          <p:cNvPr id="36" name="TextBox 10">
            <a:extLst>
              <a:ext uri="{FF2B5EF4-FFF2-40B4-BE49-F238E27FC236}">
                <a16:creationId xmlns:a16="http://schemas.microsoft.com/office/drawing/2014/main" id="{498820A1-46E7-E5B0-3CFA-FCC1978F27FD}"/>
              </a:ext>
            </a:extLst>
          </p:cNvPr>
          <p:cNvSpPr txBox="1"/>
          <p:nvPr/>
        </p:nvSpPr>
        <p:spPr>
          <a:xfrm>
            <a:off x="4825529" y="6373402"/>
            <a:ext cx="555481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000" b="1" dirty="0">
                <a:solidFill>
                  <a:srgbClr val="FFFFFF"/>
                </a:solidFill>
                <a:ea typeface="+mn-lt"/>
                <a:cs typeface="+mn-lt"/>
              </a:rPr>
              <a:t>www.verksamheten.se</a:t>
            </a:r>
            <a:endParaRPr lang="en-US" dirty="0"/>
          </a:p>
        </p:txBody>
      </p:sp>
      <p:grpSp>
        <p:nvGrpSpPr>
          <p:cNvPr id="42" name="Group 41">
            <a:extLst>
              <a:ext uri="{FF2B5EF4-FFF2-40B4-BE49-F238E27FC236}">
                <a16:creationId xmlns:a16="http://schemas.microsoft.com/office/drawing/2014/main" id="{32D14555-FD5A-D791-9C91-806FFC5E9380}"/>
              </a:ext>
            </a:extLst>
          </p:cNvPr>
          <p:cNvGrpSpPr/>
          <p:nvPr/>
        </p:nvGrpSpPr>
        <p:grpSpPr>
          <a:xfrm>
            <a:off x="9560349" y="917495"/>
            <a:ext cx="1764352" cy="1589126"/>
            <a:chOff x="8016811" y="1418981"/>
            <a:chExt cx="2526352" cy="2272972"/>
          </a:xfrm>
        </p:grpSpPr>
        <p:sp>
          <p:nvSpPr>
            <p:cNvPr id="37" name="Oval 36">
              <a:extLst>
                <a:ext uri="{FF2B5EF4-FFF2-40B4-BE49-F238E27FC236}">
                  <a16:creationId xmlns:a16="http://schemas.microsoft.com/office/drawing/2014/main" id="{1FA0FD1A-7E42-EAE2-53AC-EFD90F3A3E20}"/>
                </a:ext>
              </a:extLst>
            </p:cNvPr>
            <p:cNvSpPr/>
            <p:nvPr/>
          </p:nvSpPr>
          <p:spPr>
            <a:xfrm>
              <a:off x="8145910" y="1418981"/>
              <a:ext cx="2233896" cy="2272972"/>
            </a:xfrm>
            <a:prstGeom prst="ellipse">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4B306897-D274-0E11-7FB5-A98B21D17199}"/>
                </a:ext>
              </a:extLst>
            </p:cNvPr>
            <p:cNvSpPr txBox="1"/>
            <p:nvPr/>
          </p:nvSpPr>
          <p:spPr>
            <a:xfrm>
              <a:off x="8016811" y="2120530"/>
              <a:ext cx="2526352" cy="7923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3000" b="1" dirty="0">
                  <a:solidFill>
                    <a:srgbClr val="000000"/>
                  </a:solidFill>
                  <a:latin typeface="Century Gothic"/>
                </a:rPr>
                <a:t>logo</a:t>
              </a:r>
              <a:endParaRPr lang="en-US" dirty="0">
                <a:solidFill>
                  <a:srgbClr val="000000"/>
                </a:solidFill>
              </a:endParaRPr>
            </a:p>
          </p:txBody>
        </p:sp>
      </p:gr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EEAB21-EFBA-FD36-E905-34B2BCA189C0}"/>
              </a:ext>
            </a:extLst>
          </p:cNvPr>
          <p:cNvSpPr/>
          <p:nvPr/>
        </p:nvSpPr>
        <p:spPr>
          <a:xfrm>
            <a:off x="3662" y="3662"/>
            <a:ext cx="12192002" cy="6851488"/>
          </a:xfrm>
          <a:prstGeom prst="rect">
            <a:avLst/>
          </a:prstGeom>
          <a:solidFill>
            <a:srgbClr val="1E1E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4B44F7A-53DD-3BCD-42FF-65A341609AC6}"/>
              </a:ext>
            </a:extLst>
          </p:cNvPr>
          <p:cNvSpPr txBox="1"/>
          <p:nvPr/>
        </p:nvSpPr>
        <p:spPr>
          <a:xfrm>
            <a:off x="279581" y="147145"/>
            <a:ext cx="7069450"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5000" b="1" dirty="0">
                <a:solidFill>
                  <a:srgbClr val="FFFFFF"/>
                </a:solidFill>
                <a:ea typeface="+mn-lt"/>
                <a:cs typeface="+mn-lt"/>
              </a:rPr>
              <a:t>TEAMET</a:t>
            </a:r>
            <a:endParaRPr lang="en-US" dirty="0"/>
          </a:p>
        </p:txBody>
      </p:sp>
      <p:sp>
        <p:nvSpPr>
          <p:cNvPr id="20" name="Block Arc 19">
            <a:extLst>
              <a:ext uri="{FF2B5EF4-FFF2-40B4-BE49-F238E27FC236}">
                <a16:creationId xmlns:a16="http://schemas.microsoft.com/office/drawing/2014/main" id="{6ED85DF4-F136-E5B8-5D29-387BA770EDE0}"/>
              </a:ext>
            </a:extLst>
          </p:cNvPr>
          <p:cNvSpPr/>
          <p:nvPr/>
        </p:nvSpPr>
        <p:spPr>
          <a:xfrm rot="7800000">
            <a:off x="10325263" y="4614336"/>
            <a:ext cx="1596426" cy="158261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Block Arc 5">
            <a:extLst>
              <a:ext uri="{FF2B5EF4-FFF2-40B4-BE49-F238E27FC236}">
                <a16:creationId xmlns:a16="http://schemas.microsoft.com/office/drawing/2014/main" id="{D2390102-9F3C-CD61-7538-2127BC112656}"/>
              </a:ext>
            </a:extLst>
          </p:cNvPr>
          <p:cNvSpPr/>
          <p:nvPr/>
        </p:nvSpPr>
        <p:spPr>
          <a:xfrm rot="18720000">
            <a:off x="10713586" y="4982091"/>
            <a:ext cx="754357" cy="782230"/>
          </a:xfrm>
          <a:prstGeom prst="blockArc">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10">
            <a:extLst>
              <a:ext uri="{FF2B5EF4-FFF2-40B4-BE49-F238E27FC236}">
                <a16:creationId xmlns:a16="http://schemas.microsoft.com/office/drawing/2014/main" id="{498820A1-46E7-E5B0-3CFA-FCC1978F27FD}"/>
              </a:ext>
            </a:extLst>
          </p:cNvPr>
          <p:cNvSpPr txBox="1"/>
          <p:nvPr/>
        </p:nvSpPr>
        <p:spPr>
          <a:xfrm>
            <a:off x="5567991" y="6282223"/>
            <a:ext cx="555481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000" b="1" dirty="0">
                <a:solidFill>
                  <a:srgbClr val="FFFFFF"/>
                </a:solidFill>
                <a:ea typeface="+mn-lt"/>
                <a:cs typeface="+mn-lt"/>
              </a:rPr>
              <a:t>www.verksamheten.se</a:t>
            </a:r>
            <a:endParaRPr lang="en-US" dirty="0"/>
          </a:p>
        </p:txBody>
      </p:sp>
      <mc:AlternateContent xmlns:mc="http://schemas.openxmlformats.org/markup-compatibility/2006">
        <mc:Choice xmlns:p14="http://schemas.microsoft.com/office/powerpoint/2010/main" Requires="p14">
          <p:contentPart p14:bwMode="auto" r:id="rId2">
            <p14:nvContentPartPr>
              <p14:cNvPr id="25" name="Ink 24">
                <a:extLst>
                  <a:ext uri="{FF2B5EF4-FFF2-40B4-BE49-F238E27FC236}">
                    <a16:creationId xmlns:a16="http://schemas.microsoft.com/office/drawing/2014/main" id="{53E9EE70-EBAA-4885-F832-09A46D313E60}"/>
                  </a:ext>
                </a:extLst>
              </p14:cNvPr>
              <p14:cNvContentPartPr/>
              <p14:nvPr/>
            </p14:nvContentPartPr>
            <p14:xfrm>
              <a:off x="-330958" y="994199"/>
              <a:ext cx="3122112" cy="25695"/>
            </p14:xfrm>
          </p:contentPart>
        </mc:Choice>
        <mc:Fallback>
          <p:pic>
            <p:nvPicPr>
              <p:cNvPr id="25" name="Ink 24">
                <a:extLst>
                  <a:ext uri="{FF2B5EF4-FFF2-40B4-BE49-F238E27FC236}">
                    <a16:creationId xmlns:a16="http://schemas.microsoft.com/office/drawing/2014/main" id="{53E9EE70-EBAA-4885-F832-09A46D313E60}"/>
                  </a:ext>
                </a:extLst>
              </p:cNvPr>
              <p:cNvPicPr/>
              <p:nvPr/>
            </p:nvPicPr>
            <p:blipFill>
              <a:blip r:embed="rId3"/>
              <a:stretch>
                <a:fillRect/>
              </a:stretch>
            </p:blipFill>
            <p:spPr>
              <a:xfrm>
                <a:off x="-348955" y="976355"/>
                <a:ext cx="3157746" cy="61026"/>
              </a:xfrm>
              <a:prstGeom prst="rect">
                <a:avLst/>
              </a:prstGeom>
            </p:spPr>
          </p:pic>
        </mc:Fallback>
      </mc:AlternateContent>
      <p:sp>
        <p:nvSpPr>
          <p:cNvPr id="2" name="Oval 1">
            <a:extLst>
              <a:ext uri="{FF2B5EF4-FFF2-40B4-BE49-F238E27FC236}">
                <a16:creationId xmlns:a16="http://schemas.microsoft.com/office/drawing/2014/main" id="{8848C6AC-15D5-683D-4703-F8DCA77AB998}"/>
              </a:ext>
            </a:extLst>
          </p:cNvPr>
          <p:cNvSpPr/>
          <p:nvPr/>
        </p:nvSpPr>
        <p:spPr>
          <a:xfrm>
            <a:off x="1321340" y="1783403"/>
            <a:ext cx="1726659" cy="1645595"/>
          </a:xfrm>
          <a:prstGeom prst="ellipse">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FOTO</a:t>
            </a:r>
          </a:p>
        </p:txBody>
      </p:sp>
      <p:sp>
        <p:nvSpPr>
          <p:cNvPr id="7" name="TextBox 10">
            <a:extLst>
              <a:ext uri="{FF2B5EF4-FFF2-40B4-BE49-F238E27FC236}">
                <a16:creationId xmlns:a16="http://schemas.microsoft.com/office/drawing/2014/main" id="{9A47023C-5ECC-2B80-54F0-DF56CBDA7699}"/>
              </a:ext>
            </a:extLst>
          </p:cNvPr>
          <p:cNvSpPr txBox="1"/>
          <p:nvPr/>
        </p:nvSpPr>
        <p:spPr>
          <a:xfrm>
            <a:off x="575554" y="3636969"/>
            <a:ext cx="326476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600" b="1" dirty="0">
                <a:solidFill>
                  <a:srgbClr val="FFFFFF"/>
                </a:solidFill>
                <a:latin typeface="Century Gothic"/>
                <a:ea typeface="+mn-lt"/>
                <a:cs typeface="+mn-lt"/>
              </a:rPr>
              <a:t>FÖRNAMN EFTERNAMN, VD</a:t>
            </a:r>
            <a:endParaRPr lang="en-US" sz="1600" dirty="0"/>
          </a:p>
        </p:txBody>
      </p:sp>
      <p:sp>
        <p:nvSpPr>
          <p:cNvPr id="9" name="TextBox 20">
            <a:extLst>
              <a:ext uri="{FF2B5EF4-FFF2-40B4-BE49-F238E27FC236}">
                <a16:creationId xmlns:a16="http://schemas.microsoft.com/office/drawing/2014/main" id="{09DBDF80-FA9B-0B9D-551C-B1BB3E304B1B}"/>
              </a:ext>
            </a:extLst>
          </p:cNvPr>
          <p:cNvSpPr txBox="1"/>
          <p:nvPr/>
        </p:nvSpPr>
        <p:spPr>
          <a:xfrm>
            <a:off x="486384" y="4049604"/>
            <a:ext cx="344220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err="1">
                <a:solidFill>
                  <a:schemeClr val="bg1"/>
                </a:solidFill>
                <a:latin typeface="Century Gothic"/>
                <a:ea typeface="+mn-lt"/>
                <a:cs typeface="+mn-lt"/>
              </a:rPr>
              <a:t>Civilingenjör</a:t>
            </a:r>
            <a:r>
              <a:rPr lang="en-US" sz="1600" dirty="0">
                <a:solidFill>
                  <a:schemeClr val="bg1"/>
                </a:solidFill>
                <a:latin typeface="Century Gothic"/>
                <a:ea typeface="+mn-lt"/>
                <a:cs typeface="+mn-lt"/>
              </a:rPr>
              <a:t> med </a:t>
            </a:r>
            <a:r>
              <a:rPr lang="en-US" sz="1600" dirty="0" err="1">
                <a:solidFill>
                  <a:schemeClr val="bg1"/>
                </a:solidFill>
                <a:latin typeface="Century Gothic"/>
                <a:ea typeface="+mn-lt"/>
                <a:cs typeface="+mn-lt"/>
              </a:rPr>
              <a:t>över</a:t>
            </a:r>
            <a:r>
              <a:rPr lang="en-US" sz="1600" dirty="0">
                <a:solidFill>
                  <a:schemeClr val="bg1"/>
                </a:solidFill>
                <a:latin typeface="Century Gothic"/>
                <a:ea typeface="+mn-lt"/>
                <a:cs typeface="+mn-lt"/>
              </a:rPr>
              <a:t> 10 </a:t>
            </a:r>
            <a:r>
              <a:rPr lang="en-US" sz="1600" dirty="0" err="1">
                <a:solidFill>
                  <a:schemeClr val="bg1"/>
                </a:solidFill>
                <a:latin typeface="Century Gothic"/>
                <a:ea typeface="+mn-lt"/>
                <a:cs typeface="+mn-lt"/>
              </a:rPr>
              <a:t>års</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erfarenhet</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inom</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lagerhantering</a:t>
            </a:r>
            <a:endParaRPr lang="en-US" sz="1600" dirty="0">
              <a:solidFill>
                <a:schemeClr val="bg1"/>
              </a:solidFill>
              <a:latin typeface="Century Gothic"/>
              <a:ea typeface="+mn-lt"/>
              <a:cs typeface="+mn-lt"/>
            </a:endParaRPr>
          </a:p>
        </p:txBody>
      </p:sp>
      <p:sp>
        <p:nvSpPr>
          <p:cNvPr id="12" name="Oval 11">
            <a:extLst>
              <a:ext uri="{FF2B5EF4-FFF2-40B4-BE49-F238E27FC236}">
                <a16:creationId xmlns:a16="http://schemas.microsoft.com/office/drawing/2014/main" id="{9E7F5539-5504-8AF3-9F3C-04715F32AA6F}"/>
              </a:ext>
            </a:extLst>
          </p:cNvPr>
          <p:cNvSpPr/>
          <p:nvPr/>
        </p:nvSpPr>
        <p:spPr>
          <a:xfrm>
            <a:off x="5034063" y="1750977"/>
            <a:ext cx="1726659" cy="1645595"/>
          </a:xfrm>
          <a:prstGeom prst="ellipse">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FOTO</a:t>
            </a:r>
          </a:p>
        </p:txBody>
      </p:sp>
      <p:sp>
        <p:nvSpPr>
          <p:cNvPr id="13" name="TextBox 10">
            <a:extLst>
              <a:ext uri="{FF2B5EF4-FFF2-40B4-BE49-F238E27FC236}">
                <a16:creationId xmlns:a16="http://schemas.microsoft.com/office/drawing/2014/main" id="{4330E934-E6A9-3C94-1B90-1479F6908725}"/>
              </a:ext>
            </a:extLst>
          </p:cNvPr>
          <p:cNvSpPr txBox="1"/>
          <p:nvPr/>
        </p:nvSpPr>
        <p:spPr>
          <a:xfrm>
            <a:off x="4288277" y="3604543"/>
            <a:ext cx="326476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600" b="1" dirty="0">
                <a:solidFill>
                  <a:srgbClr val="FFFFFF"/>
                </a:solidFill>
                <a:latin typeface="Century Gothic"/>
                <a:ea typeface="+mn-lt"/>
                <a:cs typeface="+mn-lt"/>
              </a:rPr>
              <a:t>FÖRNAMN EFTERNAMN, CTO</a:t>
            </a:r>
            <a:endParaRPr lang="en-US" sz="1600" dirty="0"/>
          </a:p>
        </p:txBody>
      </p:sp>
      <p:sp>
        <p:nvSpPr>
          <p:cNvPr id="14" name="TextBox 20">
            <a:extLst>
              <a:ext uri="{FF2B5EF4-FFF2-40B4-BE49-F238E27FC236}">
                <a16:creationId xmlns:a16="http://schemas.microsoft.com/office/drawing/2014/main" id="{C0B82220-EDFF-53F5-D217-3D1590022807}"/>
              </a:ext>
            </a:extLst>
          </p:cNvPr>
          <p:cNvSpPr txBox="1"/>
          <p:nvPr/>
        </p:nvSpPr>
        <p:spPr>
          <a:xfrm>
            <a:off x="4199107" y="4017178"/>
            <a:ext cx="3442208"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err="1">
                <a:solidFill>
                  <a:schemeClr val="bg1"/>
                </a:solidFill>
                <a:latin typeface="Century Gothic"/>
                <a:ea typeface="+mn-lt"/>
                <a:cs typeface="+mn-lt"/>
              </a:rPr>
              <a:t>Doktor</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i</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datavetenskap</a:t>
            </a:r>
            <a:r>
              <a:rPr lang="en-US" sz="1600" dirty="0">
                <a:solidFill>
                  <a:schemeClr val="bg1"/>
                </a:solidFill>
                <a:latin typeface="Century Gothic"/>
                <a:ea typeface="+mn-lt"/>
                <a:cs typeface="+mn-lt"/>
              </a:rPr>
              <a:t> med </a:t>
            </a:r>
            <a:r>
              <a:rPr lang="en-US" sz="1600" dirty="0" err="1">
                <a:solidFill>
                  <a:schemeClr val="bg1"/>
                </a:solidFill>
                <a:latin typeface="Century Gothic"/>
                <a:ea typeface="+mn-lt"/>
                <a:cs typeface="+mn-lt"/>
              </a:rPr>
              <a:t>fokus</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på</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maskininlärning</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och</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har</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tidigare</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arbetat</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på</a:t>
            </a:r>
            <a:r>
              <a:rPr lang="en-US" sz="1600" dirty="0">
                <a:solidFill>
                  <a:schemeClr val="bg1"/>
                </a:solidFill>
                <a:latin typeface="Century Gothic"/>
                <a:ea typeface="+mn-lt"/>
                <a:cs typeface="+mn-lt"/>
              </a:rPr>
              <a:t> Random AI</a:t>
            </a:r>
            <a:endParaRPr lang="en-US" sz="1600" dirty="0">
              <a:solidFill>
                <a:schemeClr val="bg1"/>
              </a:solidFill>
              <a:latin typeface="Century Gothic"/>
            </a:endParaRPr>
          </a:p>
        </p:txBody>
      </p:sp>
      <p:sp>
        <p:nvSpPr>
          <p:cNvPr id="15" name="Oval 14">
            <a:extLst>
              <a:ext uri="{FF2B5EF4-FFF2-40B4-BE49-F238E27FC236}">
                <a16:creationId xmlns:a16="http://schemas.microsoft.com/office/drawing/2014/main" id="{04173D87-3202-B8A8-6639-500CA4C63508}"/>
              </a:ext>
            </a:extLst>
          </p:cNvPr>
          <p:cNvSpPr/>
          <p:nvPr/>
        </p:nvSpPr>
        <p:spPr>
          <a:xfrm>
            <a:off x="8925126" y="1734763"/>
            <a:ext cx="1726659" cy="1645595"/>
          </a:xfrm>
          <a:prstGeom prst="ellipse">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FOTO</a:t>
            </a:r>
          </a:p>
        </p:txBody>
      </p:sp>
      <p:sp>
        <p:nvSpPr>
          <p:cNvPr id="16" name="TextBox 10">
            <a:extLst>
              <a:ext uri="{FF2B5EF4-FFF2-40B4-BE49-F238E27FC236}">
                <a16:creationId xmlns:a16="http://schemas.microsoft.com/office/drawing/2014/main" id="{550DD770-DB40-3AE7-11C9-1E95D88057D9}"/>
              </a:ext>
            </a:extLst>
          </p:cNvPr>
          <p:cNvSpPr txBox="1"/>
          <p:nvPr/>
        </p:nvSpPr>
        <p:spPr>
          <a:xfrm>
            <a:off x="8179340" y="3588329"/>
            <a:ext cx="326476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600" b="1" dirty="0">
                <a:solidFill>
                  <a:srgbClr val="FFFFFF"/>
                </a:solidFill>
                <a:latin typeface="Century Gothic"/>
                <a:ea typeface="+mn-lt"/>
                <a:cs typeface="+mn-lt"/>
              </a:rPr>
              <a:t>FÖRNAMN EFTERNAMN, CMO</a:t>
            </a:r>
            <a:endParaRPr lang="en-US" sz="1600" dirty="0"/>
          </a:p>
        </p:txBody>
      </p:sp>
      <p:sp>
        <p:nvSpPr>
          <p:cNvPr id="17" name="TextBox 20">
            <a:extLst>
              <a:ext uri="{FF2B5EF4-FFF2-40B4-BE49-F238E27FC236}">
                <a16:creationId xmlns:a16="http://schemas.microsoft.com/office/drawing/2014/main" id="{A16EBDB5-E651-103F-A2F7-EA2B30F58351}"/>
              </a:ext>
            </a:extLst>
          </p:cNvPr>
          <p:cNvSpPr txBox="1"/>
          <p:nvPr/>
        </p:nvSpPr>
        <p:spPr>
          <a:xfrm>
            <a:off x="8090170" y="4000964"/>
            <a:ext cx="3442208"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err="1">
                <a:solidFill>
                  <a:schemeClr val="bg1"/>
                </a:solidFill>
                <a:latin typeface="Century Gothic"/>
                <a:ea typeface="+mn-lt"/>
                <a:cs typeface="+mn-lt"/>
              </a:rPr>
              <a:t>Framgångsrikt</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lanserat</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flera</a:t>
            </a:r>
            <a:r>
              <a:rPr lang="en-US" sz="1600" dirty="0">
                <a:solidFill>
                  <a:schemeClr val="bg1"/>
                </a:solidFill>
                <a:latin typeface="Century Gothic"/>
                <a:ea typeface="+mn-lt"/>
                <a:cs typeface="+mn-lt"/>
              </a:rPr>
              <a:t> SaaS-</a:t>
            </a:r>
            <a:r>
              <a:rPr lang="en-US" sz="1600" dirty="0" err="1">
                <a:solidFill>
                  <a:schemeClr val="bg1"/>
                </a:solidFill>
                <a:latin typeface="Century Gothic"/>
                <a:ea typeface="+mn-lt"/>
                <a:cs typeface="+mn-lt"/>
              </a:rPr>
              <a:t>produkter</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på</a:t>
            </a:r>
            <a:r>
              <a:rPr lang="en-US" sz="1600" dirty="0">
                <a:solidFill>
                  <a:schemeClr val="bg1"/>
                </a:solidFill>
                <a:latin typeface="Century Gothic"/>
                <a:ea typeface="+mn-lt"/>
                <a:cs typeface="+mn-lt"/>
              </a:rPr>
              <a:t> den </a:t>
            </a:r>
            <a:r>
              <a:rPr lang="en-US" sz="1600" dirty="0" err="1">
                <a:solidFill>
                  <a:schemeClr val="bg1"/>
                </a:solidFill>
                <a:latin typeface="Century Gothic"/>
                <a:ea typeface="+mn-lt"/>
                <a:cs typeface="+mn-lt"/>
              </a:rPr>
              <a:t>globala</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marknaden</a:t>
            </a:r>
            <a:r>
              <a:rPr lang="en-US" sz="1600" dirty="0">
                <a:solidFill>
                  <a:schemeClr val="bg1"/>
                </a:solidFill>
                <a:latin typeface="Century Gothic"/>
                <a:ea typeface="+mn-lt"/>
                <a:cs typeface="+mn-lt"/>
              </a:rPr>
              <a:t>.</a:t>
            </a:r>
            <a:endParaRPr lang="en-US" sz="1600" dirty="0">
              <a:solidFill>
                <a:schemeClr val="bg1"/>
              </a:solidFill>
              <a:latin typeface="Century Gothic"/>
            </a:endParaRPr>
          </a:p>
        </p:txBody>
      </p:sp>
    </p:spTree>
    <p:extLst>
      <p:ext uri="{BB962C8B-B14F-4D97-AF65-F5344CB8AC3E}">
        <p14:creationId xmlns:p14="http://schemas.microsoft.com/office/powerpoint/2010/main" val="113190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p:bldP spid="12" grpId="0" animBg="1"/>
      <p:bldP spid="13" grpId="0"/>
      <p:bldP spid="14" grpId="0"/>
      <p:bldP spid="15"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EEAB21-EFBA-FD36-E905-34B2BCA189C0}"/>
              </a:ext>
            </a:extLst>
          </p:cNvPr>
          <p:cNvSpPr/>
          <p:nvPr/>
        </p:nvSpPr>
        <p:spPr>
          <a:xfrm>
            <a:off x="3662" y="3662"/>
            <a:ext cx="12192002" cy="6851488"/>
          </a:xfrm>
          <a:prstGeom prst="rect">
            <a:avLst/>
          </a:prstGeom>
          <a:solidFill>
            <a:srgbClr val="1E1E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4B44F7A-53DD-3BCD-42FF-65A341609AC6}"/>
              </a:ext>
            </a:extLst>
          </p:cNvPr>
          <p:cNvSpPr txBox="1"/>
          <p:nvPr/>
        </p:nvSpPr>
        <p:spPr>
          <a:xfrm>
            <a:off x="279581" y="147145"/>
            <a:ext cx="7069450"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5000" b="1" dirty="0">
                <a:solidFill>
                  <a:srgbClr val="FFFFFF"/>
                </a:solidFill>
              </a:rPr>
              <a:t>KAPITALTILLSKOTT</a:t>
            </a:r>
          </a:p>
        </p:txBody>
      </p:sp>
      <p:sp>
        <p:nvSpPr>
          <p:cNvPr id="20" name="Block Arc 19">
            <a:extLst>
              <a:ext uri="{FF2B5EF4-FFF2-40B4-BE49-F238E27FC236}">
                <a16:creationId xmlns:a16="http://schemas.microsoft.com/office/drawing/2014/main" id="{6ED85DF4-F136-E5B8-5D29-387BA770EDE0}"/>
              </a:ext>
            </a:extLst>
          </p:cNvPr>
          <p:cNvSpPr/>
          <p:nvPr/>
        </p:nvSpPr>
        <p:spPr>
          <a:xfrm rot="7800000">
            <a:off x="10325263" y="4614336"/>
            <a:ext cx="1596426" cy="158261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Block Arc 5">
            <a:extLst>
              <a:ext uri="{FF2B5EF4-FFF2-40B4-BE49-F238E27FC236}">
                <a16:creationId xmlns:a16="http://schemas.microsoft.com/office/drawing/2014/main" id="{D2390102-9F3C-CD61-7538-2127BC112656}"/>
              </a:ext>
            </a:extLst>
          </p:cNvPr>
          <p:cNvSpPr/>
          <p:nvPr/>
        </p:nvSpPr>
        <p:spPr>
          <a:xfrm rot="18720000">
            <a:off x="10713586" y="4982091"/>
            <a:ext cx="754357" cy="782230"/>
          </a:xfrm>
          <a:prstGeom prst="blockArc">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10">
            <a:extLst>
              <a:ext uri="{FF2B5EF4-FFF2-40B4-BE49-F238E27FC236}">
                <a16:creationId xmlns:a16="http://schemas.microsoft.com/office/drawing/2014/main" id="{498820A1-46E7-E5B0-3CFA-FCC1978F27FD}"/>
              </a:ext>
            </a:extLst>
          </p:cNvPr>
          <p:cNvSpPr txBox="1"/>
          <p:nvPr/>
        </p:nvSpPr>
        <p:spPr>
          <a:xfrm>
            <a:off x="5567991" y="6282223"/>
            <a:ext cx="555481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000" b="1" dirty="0">
                <a:solidFill>
                  <a:srgbClr val="FFFFFF"/>
                </a:solidFill>
                <a:ea typeface="+mn-lt"/>
                <a:cs typeface="+mn-lt"/>
              </a:rPr>
              <a:t>www.verksamheten.se</a:t>
            </a:r>
            <a:endParaRPr lang="en-US" dirty="0"/>
          </a:p>
        </p:txBody>
      </p:sp>
      <mc:AlternateContent xmlns:mc="http://schemas.openxmlformats.org/markup-compatibility/2006">
        <mc:Choice xmlns:p14="http://schemas.microsoft.com/office/powerpoint/2010/main" Requires="p14">
          <p:contentPart p14:bwMode="auto" r:id="rId2">
            <p14:nvContentPartPr>
              <p14:cNvPr id="25" name="Ink 24">
                <a:extLst>
                  <a:ext uri="{FF2B5EF4-FFF2-40B4-BE49-F238E27FC236}">
                    <a16:creationId xmlns:a16="http://schemas.microsoft.com/office/drawing/2014/main" id="{53E9EE70-EBAA-4885-F832-09A46D313E60}"/>
                  </a:ext>
                </a:extLst>
              </p14:cNvPr>
              <p14:cNvContentPartPr/>
              <p14:nvPr/>
            </p14:nvContentPartPr>
            <p14:xfrm>
              <a:off x="-330958" y="1002305"/>
              <a:ext cx="6234963" cy="25695"/>
            </p14:xfrm>
          </p:contentPart>
        </mc:Choice>
        <mc:Fallback>
          <p:pic>
            <p:nvPicPr>
              <p:cNvPr id="25" name="Ink 24">
                <a:extLst>
                  <a:ext uri="{FF2B5EF4-FFF2-40B4-BE49-F238E27FC236}">
                    <a16:creationId xmlns:a16="http://schemas.microsoft.com/office/drawing/2014/main" id="{53E9EE70-EBAA-4885-F832-09A46D313E60}"/>
                  </a:ext>
                </a:extLst>
              </p:cNvPr>
              <p:cNvPicPr/>
              <p:nvPr/>
            </p:nvPicPr>
            <p:blipFill>
              <a:blip r:embed="rId3"/>
              <a:stretch>
                <a:fillRect/>
              </a:stretch>
            </p:blipFill>
            <p:spPr>
              <a:xfrm>
                <a:off x="-348956" y="984461"/>
                <a:ext cx="6270600" cy="61026"/>
              </a:xfrm>
              <a:prstGeom prst="rect">
                <a:avLst/>
              </a:prstGeom>
            </p:spPr>
          </p:pic>
        </mc:Fallback>
      </mc:AlternateContent>
      <p:sp>
        <p:nvSpPr>
          <p:cNvPr id="8" name="Oval 7">
            <a:extLst>
              <a:ext uri="{FF2B5EF4-FFF2-40B4-BE49-F238E27FC236}">
                <a16:creationId xmlns:a16="http://schemas.microsoft.com/office/drawing/2014/main" id="{71E027FB-4D00-10F7-F6B6-13B3E2E72078}"/>
              </a:ext>
            </a:extLst>
          </p:cNvPr>
          <p:cNvSpPr/>
          <p:nvPr/>
        </p:nvSpPr>
        <p:spPr>
          <a:xfrm>
            <a:off x="1238250" y="2119312"/>
            <a:ext cx="3611562" cy="3516312"/>
          </a:xfrm>
          <a:prstGeom prst="ellipse">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287B66FE-2CC4-B196-7347-91510535CC42}"/>
              </a:ext>
            </a:extLst>
          </p:cNvPr>
          <p:cNvSpPr/>
          <p:nvPr/>
        </p:nvSpPr>
        <p:spPr>
          <a:xfrm rot="-5400000">
            <a:off x="3103561" y="2921000"/>
            <a:ext cx="1793875" cy="1905000"/>
          </a:xfrm>
          <a:prstGeom prst="triangle">
            <a:avLst/>
          </a:prstGeom>
          <a:solidFill>
            <a:schemeClr val="bg1"/>
          </a:solidFill>
          <a:ln w="57150">
            <a:solidFill>
              <a:srgbClr val="1E1E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10">
            <a:extLst>
              <a:ext uri="{FF2B5EF4-FFF2-40B4-BE49-F238E27FC236}">
                <a16:creationId xmlns:a16="http://schemas.microsoft.com/office/drawing/2014/main" id="{1F364E93-F65C-F998-95B6-7E4519E5F345}"/>
              </a:ext>
            </a:extLst>
          </p:cNvPr>
          <p:cNvSpPr txBox="1"/>
          <p:nvPr/>
        </p:nvSpPr>
        <p:spPr>
          <a:xfrm>
            <a:off x="5385835" y="2979002"/>
            <a:ext cx="4888062"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5000" b="1" dirty="0">
                <a:solidFill>
                  <a:srgbClr val="FFFFFF"/>
                </a:solidFill>
                <a:latin typeface="Century Gothic"/>
                <a:ea typeface="+mn-lt"/>
                <a:cs typeface="+mn-lt"/>
              </a:rPr>
              <a:t>15% för 5 MSEK</a:t>
            </a:r>
            <a:endParaRPr lang="en-US" sz="5000"/>
          </a:p>
        </p:txBody>
      </p:sp>
      <p:sp>
        <p:nvSpPr>
          <p:cNvPr id="28" name="TextBox 20">
            <a:extLst>
              <a:ext uri="{FF2B5EF4-FFF2-40B4-BE49-F238E27FC236}">
                <a16:creationId xmlns:a16="http://schemas.microsoft.com/office/drawing/2014/main" id="{1144CA0C-1681-4BC9-D17C-C3BA26D2EE22}"/>
              </a:ext>
            </a:extLst>
          </p:cNvPr>
          <p:cNvSpPr txBox="1"/>
          <p:nvPr/>
        </p:nvSpPr>
        <p:spPr>
          <a:xfrm>
            <a:off x="5564188" y="3844410"/>
            <a:ext cx="531478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sv-SE" sz="2000" b="1" dirty="0">
                <a:solidFill>
                  <a:srgbClr val="FFFFFF"/>
                </a:solidFill>
                <a:latin typeface="Century Gothic"/>
                <a:ea typeface="+mn-lt"/>
                <a:cs typeface="+mn-lt"/>
              </a:rPr>
              <a:t>Skala verksamheten</a:t>
            </a:r>
          </a:p>
          <a:p>
            <a:pPr marL="342900" indent="-342900">
              <a:buFont typeface="Arial" panose="020B0604020202020204" pitchFamily="34" charset="0"/>
              <a:buChar char="•"/>
            </a:pPr>
            <a:r>
              <a:rPr lang="sv-SE" sz="2000" b="1" dirty="0">
                <a:solidFill>
                  <a:srgbClr val="FFFFFF"/>
                </a:solidFill>
                <a:latin typeface="Century Gothic"/>
                <a:ea typeface="+mn-lt"/>
                <a:cs typeface="+mn-lt"/>
              </a:rPr>
              <a:t>Utveckla funktioner</a:t>
            </a:r>
            <a:endParaRPr lang="sv-SE" dirty="0"/>
          </a:p>
          <a:p>
            <a:pPr marL="342900" indent="-342900">
              <a:buFont typeface="Arial" panose="020B0604020202020204" pitchFamily="34" charset="0"/>
              <a:buChar char="•"/>
            </a:pPr>
            <a:r>
              <a:rPr lang="sv-SE" sz="2000" b="1" dirty="0">
                <a:solidFill>
                  <a:srgbClr val="FFFFFF"/>
                </a:solidFill>
                <a:latin typeface="Century Gothic"/>
                <a:ea typeface="+mn-lt"/>
                <a:cs typeface="+mn-lt"/>
              </a:rPr>
              <a:t>Accelerera marknadsföringsinsatser</a:t>
            </a:r>
          </a:p>
        </p:txBody>
      </p:sp>
      <p:sp>
        <p:nvSpPr>
          <p:cNvPr id="29" name="TextBox 10">
            <a:extLst>
              <a:ext uri="{FF2B5EF4-FFF2-40B4-BE49-F238E27FC236}">
                <a16:creationId xmlns:a16="http://schemas.microsoft.com/office/drawing/2014/main" id="{C1F865E4-B34B-C194-C50A-3FD866DD0614}"/>
              </a:ext>
            </a:extLst>
          </p:cNvPr>
          <p:cNvSpPr txBox="1"/>
          <p:nvPr/>
        </p:nvSpPr>
        <p:spPr>
          <a:xfrm>
            <a:off x="1274209" y="1510565"/>
            <a:ext cx="303862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MARKET CAP 33 MSEK</a:t>
            </a:r>
            <a:endParaRPr lang="en-US" dirty="0">
              <a:solidFill>
                <a:srgbClr val="FFFFFF"/>
              </a:solidFill>
            </a:endParaRPr>
          </a:p>
        </p:txBody>
      </p:sp>
    </p:spTree>
    <p:extLst>
      <p:ext uri="{BB962C8B-B14F-4D97-AF65-F5344CB8AC3E}">
        <p14:creationId xmlns:p14="http://schemas.microsoft.com/office/powerpoint/2010/main" val="232135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EEAB21-EFBA-FD36-E905-34B2BCA189C0}"/>
              </a:ext>
            </a:extLst>
          </p:cNvPr>
          <p:cNvSpPr/>
          <p:nvPr/>
        </p:nvSpPr>
        <p:spPr>
          <a:xfrm>
            <a:off x="3662" y="3662"/>
            <a:ext cx="12192002" cy="6851488"/>
          </a:xfrm>
          <a:prstGeom prst="rect">
            <a:avLst/>
          </a:prstGeom>
          <a:solidFill>
            <a:srgbClr val="1E1E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4B44F7A-53DD-3BCD-42FF-65A341609AC6}"/>
              </a:ext>
            </a:extLst>
          </p:cNvPr>
          <p:cNvSpPr txBox="1"/>
          <p:nvPr/>
        </p:nvSpPr>
        <p:spPr>
          <a:xfrm>
            <a:off x="917837" y="817966"/>
            <a:ext cx="4545325"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9600" b="1" dirty="0">
                <a:solidFill>
                  <a:srgbClr val="FFFFFF"/>
                </a:solidFill>
                <a:latin typeface="Century Gothic"/>
              </a:rPr>
              <a:t>TACK!</a:t>
            </a:r>
            <a:endParaRPr lang="en-US" dirty="0"/>
          </a:p>
        </p:txBody>
      </p:sp>
      <p:grpSp>
        <p:nvGrpSpPr>
          <p:cNvPr id="9" name="Group 8">
            <a:extLst>
              <a:ext uri="{FF2B5EF4-FFF2-40B4-BE49-F238E27FC236}">
                <a16:creationId xmlns:a16="http://schemas.microsoft.com/office/drawing/2014/main" id="{0BFB589F-006C-E9B0-12C9-A21B173487B0}"/>
              </a:ext>
            </a:extLst>
          </p:cNvPr>
          <p:cNvGrpSpPr/>
          <p:nvPr/>
        </p:nvGrpSpPr>
        <p:grpSpPr>
          <a:xfrm>
            <a:off x="3304444" y="5241397"/>
            <a:ext cx="1784510" cy="846665"/>
            <a:chOff x="4673357" y="4546763"/>
            <a:chExt cx="1341639" cy="657794"/>
          </a:xfrm>
        </p:grpSpPr>
        <p:sp>
          <p:nvSpPr>
            <p:cNvPr id="2" name="Arrow: Chevron 1">
              <a:extLst>
                <a:ext uri="{FF2B5EF4-FFF2-40B4-BE49-F238E27FC236}">
                  <a16:creationId xmlns:a16="http://schemas.microsoft.com/office/drawing/2014/main" id="{19EBC13C-E344-00B4-5A7C-6F57F4832AF4}"/>
                </a:ext>
              </a:extLst>
            </p:cNvPr>
            <p:cNvSpPr/>
            <p:nvPr/>
          </p:nvSpPr>
          <p:spPr>
            <a:xfrm>
              <a:off x="4673357" y="4546763"/>
              <a:ext cx="553588" cy="657794"/>
            </a:xfrm>
            <a:prstGeom prst="chevron">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Arrow: Chevron 6">
              <a:extLst>
                <a:ext uri="{FF2B5EF4-FFF2-40B4-BE49-F238E27FC236}">
                  <a16:creationId xmlns:a16="http://schemas.microsoft.com/office/drawing/2014/main" id="{B57C53BC-9D51-7657-2CE5-58B98FFCA197}"/>
                </a:ext>
              </a:extLst>
            </p:cNvPr>
            <p:cNvSpPr/>
            <p:nvPr/>
          </p:nvSpPr>
          <p:spPr>
            <a:xfrm>
              <a:off x="5057613" y="4546763"/>
              <a:ext cx="553588" cy="657794"/>
            </a:xfrm>
            <a:prstGeom prst="chevron">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Arrow: Chevron 7">
              <a:extLst>
                <a:ext uri="{FF2B5EF4-FFF2-40B4-BE49-F238E27FC236}">
                  <a16:creationId xmlns:a16="http://schemas.microsoft.com/office/drawing/2014/main" id="{FCCCD5B6-1AD0-E02A-947B-E570F899E53E}"/>
                </a:ext>
              </a:extLst>
            </p:cNvPr>
            <p:cNvSpPr/>
            <p:nvPr/>
          </p:nvSpPr>
          <p:spPr>
            <a:xfrm>
              <a:off x="5461408" y="4546763"/>
              <a:ext cx="553588" cy="657794"/>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16" name="Straight Arrow Connector 15">
            <a:extLst>
              <a:ext uri="{FF2B5EF4-FFF2-40B4-BE49-F238E27FC236}">
                <a16:creationId xmlns:a16="http://schemas.microsoft.com/office/drawing/2014/main" id="{282454B0-2041-EAB9-E2EC-E9495FA4678A}"/>
              </a:ext>
            </a:extLst>
          </p:cNvPr>
          <p:cNvCxnSpPr/>
          <p:nvPr/>
        </p:nvCxnSpPr>
        <p:spPr>
          <a:xfrm flipV="1">
            <a:off x="4654958" y="6041537"/>
            <a:ext cx="6456809" cy="29957"/>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10">
            <a:extLst>
              <a:ext uri="{FF2B5EF4-FFF2-40B4-BE49-F238E27FC236}">
                <a16:creationId xmlns:a16="http://schemas.microsoft.com/office/drawing/2014/main" id="{A3F8E4E2-D26D-3D9A-8C7F-D1A9F8278151}"/>
              </a:ext>
            </a:extLst>
          </p:cNvPr>
          <p:cNvSpPr txBox="1"/>
          <p:nvPr/>
        </p:nvSpPr>
        <p:spPr>
          <a:xfrm>
            <a:off x="5545196" y="5069210"/>
            <a:ext cx="555481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200" b="1" dirty="0">
                <a:solidFill>
                  <a:srgbClr val="FFFFFF"/>
                </a:solidFill>
                <a:latin typeface="Century Gothic"/>
                <a:ea typeface="+mn-lt"/>
                <a:cs typeface="+mn-lt"/>
              </a:rPr>
              <a:t>PRESENTERAT AV</a:t>
            </a:r>
            <a:endParaRPr lang="en-US" sz="1200" dirty="0">
              <a:latin typeface="Century Gothic"/>
            </a:endParaRPr>
          </a:p>
        </p:txBody>
      </p:sp>
      <p:sp>
        <p:nvSpPr>
          <p:cNvPr id="20" name="Block Arc 19">
            <a:extLst>
              <a:ext uri="{FF2B5EF4-FFF2-40B4-BE49-F238E27FC236}">
                <a16:creationId xmlns:a16="http://schemas.microsoft.com/office/drawing/2014/main" id="{6ED85DF4-F136-E5B8-5D29-387BA770EDE0}"/>
              </a:ext>
            </a:extLst>
          </p:cNvPr>
          <p:cNvSpPr/>
          <p:nvPr/>
        </p:nvSpPr>
        <p:spPr>
          <a:xfrm rot="13080000">
            <a:off x="10527160" y="29310"/>
            <a:ext cx="1596426" cy="158261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mc:Choice xmlns:p14="http://schemas.microsoft.com/office/powerpoint/2010/main" Requires="p14">
          <p:contentPart p14:bwMode="auto" r:id="rId2">
            <p14:nvContentPartPr>
              <p14:cNvPr id="29" name="Ink 28">
                <a:extLst>
                  <a:ext uri="{FF2B5EF4-FFF2-40B4-BE49-F238E27FC236}">
                    <a16:creationId xmlns:a16="http://schemas.microsoft.com/office/drawing/2014/main" id="{BD28C464-5563-E5D5-4211-2AE6ACE63E2B}"/>
                  </a:ext>
                </a:extLst>
              </p14:cNvPr>
              <p14:cNvContentPartPr/>
              <p14:nvPr/>
            </p14:nvContentPartPr>
            <p14:xfrm>
              <a:off x="-210807" y="-204617"/>
              <a:ext cx="1158202" cy="4662217"/>
            </p14:xfrm>
          </p:contentPart>
        </mc:Choice>
        <mc:Fallback>
          <p:pic>
            <p:nvPicPr>
              <p:cNvPr id="29" name="Ink 28">
                <a:extLst>
                  <a:ext uri="{FF2B5EF4-FFF2-40B4-BE49-F238E27FC236}">
                    <a16:creationId xmlns:a16="http://schemas.microsoft.com/office/drawing/2014/main" id="{BD28C464-5563-E5D5-4211-2AE6ACE63E2B}"/>
                  </a:ext>
                </a:extLst>
              </p:cNvPr>
              <p:cNvPicPr/>
              <p:nvPr/>
            </p:nvPicPr>
            <p:blipFill>
              <a:blip r:embed="rId3"/>
              <a:stretch>
                <a:fillRect/>
              </a:stretch>
            </p:blipFill>
            <p:spPr>
              <a:xfrm>
                <a:off x="-228797" y="-222615"/>
                <a:ext cx="1193822" cy="4697853"/>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0" name="Ink 29">
                <a:extLst>
                  <a:ext uri="{FF2B5EF4-FFF2-40B4-BE49-F238E27FC236}">
                    <a16:creationId xmlns:a16="http://schemas.microsoft.com/office/drawing/2014/main" id="{46219E0C-98BF-52B3-E8CF-F21E66FE9971}"/>
                  </a:ext>
                </a:extLst>
              </p14:cNvPr>
              <p14:cNvContentPartPr/>
              <p14:nvPr/>
            </p14:nvContentPartPr>
            <p14:xfrm>
              <a:off x="-169882" y="-79534"/>
              <a:ext cx="931693" cy="4074242"/>
            </p14:xfrm>
          </p:contentPart>
        </mc:Choice>
        <mc:Fallback>
          <p:pic>
            <p:nvPicPr>
              <p:cNvPr id="30" name="Ink 29">
                <a:extLst>
                  <a:ext uri="{FF2B5EF4-FFF2-40B4-BE49-F238E27FC236}">
                    <a16:creationId xmlns:a16="http://schemas.microsoft.com/office/drawing/2014/main" id="{46219E0C-98BF-52B3-E8CF-F21E66FE9971}"/>
                  </a:ext>
                </a:extLst>
              </p:cNvPr>
              <p:cNvPicPr/>
              <p:nvPr/>
            </p:nvPicPr>
            <p:blipFill>
              <a:blip r:embed="rId5"/>
              <a:stretch>
                <a:fillRect/>
              </a:stretch>
            </p:blipFill>
            <p:spPr>
              <a:xfrm>
                <a:off x="-187875" y="-97533"/>
                <a:ext cx="967320" cy="41098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1" name="Ink 30">
                <a:extLst>
                  <a:ext uri="{FF2B5EF4-FFF2-40B4-BE49-F238E27FC236}">
                    <a16:creationId xmlns:a16="http://schemas.microsoft.com/office/drawing/2014/main" id="{CF747F42-7523-D792-A208-FFB9713736AD}"/>
                  </a:ext>
                </a:extLst>
              </p14:cNvPr>
              <p14:cNvContentPartPr/>
              <p14:nvPr/>
            </p14:nvContentPartPr>
            <p14:xfrm>
              <a:off x="-355653" y="5395"/>
              <a:ext cx="1442616" cy="4225374"/>
            </p14:xfrm>
          </p:contentPart>
        </mc:Choice>
        <mc:Fallback>
          <p:pic>
            <p:nvPicPr>
              <p:cNvPr id="31" name="Ink 30">
                <a:extLst>
                  <a:ext uri="{FF2B5EF4-FFF2-40B4-BE49-F238E27FC236}">
                    <a16:creationId xmlns:a16="http://schemas.microsoft.com/office/drawing/2014/main" id="{CF747F42-7523-D792-A208-FFB9713736AD}"/>
                  </a:ext>
                </a:extLst>
              </p:cNvPr>
              <p:cNvPicPr/>
              <p:nvPr/>
            </p:nvPicPr>
            <p:blipFill>
              <a:blip r:embed="rId7"/>
              <a:stretch>
                <a:fillRect/>
              </a:stretch>
            </p:blipFill>
            <p:spPr>
              <a:xfrm>
                <a:off x="-373650" y="-12604"/>
                <a:ext cx="1478249" cy="4261011"/>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2" name="Ink 31">
                <a:extLst>
                  <a:ext uri="{FF2B5EF4-FFF2-40B4-BE49-F238E27FC236}">
                    <a16:creationId xmlns:a16="http://schemas.microsoft.com/office/drawing/2014/main" id="{EE7235AC-F8CE-4C18-2BB2-068C3497F87C}"/>
                  </a:ext>
                </a:extLst>
              </p14:cNvPr>
              <p14:cNvContentPartPr/>
              <p14:nvPr/>
            </p14:nvContentPartPr>
            <p14:xfrm>
              <a:off x="-340090" y="-32809"/>
              <a:ext cx="908447" cy="4039794"/>
            </p14:xfrm>
          </p:contentPart>
        </mc:Choice>
        <mc:Fallback>
          <p:pic>
            <p:nvPicPr>
              <p:cNvPr id="32" name="Ink 31">
                <a:extLst>
                  <a:ext uri="{FF2B5EF4-FFF2-40B4-BE49-F238E27FC236}">
                    <a16:creationId xmlns:a16="http://schemas.microsoft.com/office/drawing/2014/main" id="{EE7235AC-F8CE-4C18-2BB2-068C3497F87C}"/>
                  </a:ext>
                </a:extLst>
              </p:cNvPr>
              <p:cNvPicPr/>
              <p:nvPr/>
            </p:nvPicPr>
            <p:blipFill>
              <a:blip r:embed="rId9"/>
              <a:stretch>
                <a:fillRect/>
              </a:stretch>
            </p:blipFill>
            <p:spPr>
              <a:xfrm>
                <a:off x="-358086" y="-50808"/>
                <a:ext cx="944079" cy="4075433"/>
              </a:xfrm>
              <a:prstGeom prst="rect">
                <a:avLst/>
              </a:prstGeom>
            </p:spPr>
          </p:pic>
        </mc:Fallback>
      </mc:AlternateContent>
      <p:sp>
        <p:nvSpPr>
          <p:cNvPr id="34" name="TextBox 10">
            <a:extLst>
              <a:ext uri="{FF2B5EF4-FFF2-40B4-BE49-F238E27FC236}">
                <a16:creationId xmlns:a16="http://schemas.microsoft.com/office/drawing/2014/main" id="{58BF18AA-C908-63CB-1DBF-948064BE6577}"/>
              </a:ext>
            </a:extLst>
          </p:cNvPr>
          <p:cNvSpPr txBox="1"/>
          <p:nvPr/>
        </p:nvSpPr>
        <p:spPr>
          <a:xfrm>
            <a:off x="7192940" y="5043159"/>
            <a:ext cx="3301377"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600" dirty="0">
                <a:solidFill>
                  <a:srgbClr val="FFFFFF"/>
                </a:solidFill>
                <a:latin typeface="Century Gothic"/>
                <a:ea typeface="+mn-lt"/>
                <a:cs typeface="+mn-lt"/>
              </a:rPr>
              <a:t>FÖRNAMN EFTERNAMN</a:t>
            </a:r>
            <a:endParaRPr lang="en-US" dirty="0">
              <a:latin typeface="Century Gothic"/>
            </a:endParaRPr>
          </a:p>
        </p:txBody>
      </p:sp>
      <p:sp>
        <p:nvSpPr>
          <p:cNvPr id="36" name="TextBox 10">
            <a:extLst>
              <a:ext uri="{FF2B5EF4-FFF2-40B4-BE49-F238E27FC236}">
                <a16:creationId xmlns:a16="http://schemas.microsoft.com/office/drawing/2014/main" id="{498820A1-46E7-E5B0-3CFA-FCC1978F27FD}"/>
              </a:ext>
            </a:extLst>
          </p:cNvPr>
          <p:cNvSpPr txBox="1"/>
          <p:nvPr/>
        </p:nvSpPr>
        <p:spPr>
          <a:xfrm>
            <a:off x="4825529" y="6373402"/>
            <a:ext cx="555481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000" b="1" dirty="0">
                <a:solidFill>
                  <a:srgbClr val="FFFFFF"/>
                </a:solidFill>
                <a:ea typeface="+mn-lt"/>
                <a:cs typeface="+mn-lt"/>
              </a:rPr>
              <a:t>www.verksamheten.se</a:t>
            </a:r>
            <a:endParaRPr lang="en-US" dirty="0"/>
          </a:p>
        </p:txBody>
      </p:sp>
      <p:sp>
        <p:nvSpPr>
          <p:cNvPr id="3" name="TextBox 10">
            <a:extLst>
              <a:ext uri="{FF2B5EF4-FFF2-40B4-BE49-F238E27FC236}">
                <a16:creationId xmlns:a16="http://schemas.microsoft.com/office/drawing/2014/main" id="{4434B655-1F21-1C78-00EF-DB092167DB5B}"/>
              </a:ext>
            </a:extLst>
          </p:cNvPr>
          <p:cNvSpPr txBox="1"/>
          <p:nvPr/>
        </p:nvSpPr>
        <p:spPr>
          <a:xfrm>
            <a:off x="7192940" y="5344783"/>
            <a:ext cx="3301377"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600" dirty="0">
                <a:solidFill>
                  <a:srgbClr val="FFFFFF"/>
                </a:solidFill>
                <a:latin typeface="Century Gothic"/>
              </a:rPr>
              <a:t>namn@mail.se</a:t>
            </a:r>
            <a:endParaRPr lang="en-US"/>
          </a:p>
        </p:txBody>
      </p:sp>
      <p:sp>
        <p:nvSpPr>
          <p:cNvPr id="5" name="TextBox 10">
            <a:extLst>
              <a:ext uri="{FF2B5EF4-FFF2-40B4-BE49-F238E27FC236}">
                <a16:creationId xmlns:a16="http://schemas.microsoft.com/office/drawing/2014/main" id="{FF9457B7-7125-ABEB-419A-10EA4E738FB5}"/>
              </a:ext>
            </a:extLst>
          </p:cNvPr>
          <p:cNvSpPr txBox="1"/>
          <p:nvPr/>
        </p:nvSpPr>
        <p:spPr>
          <a:xfrm>
            <a:off x="7192940" y="5670221"/>
            <a:ext cx="3301377"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600" dirty="0">
                <a:solidFill>
                  <a:srgbClr val="FFFFFF"/>
                </a:solidFill>
                <a:latin typeface="Century Gothic"/>
              </a:rPr>
              <a:t>070 000 00 00</a:t>
            </a:r>
            <a:endParaRPr lang="en-US" dirty="0"/>
          </a:p>
        </p:txBody>
      </p:sp>
    </p:spTree>
    <p:extLst>
      <p:ext uri="{BB962C8B-B14F-4D97-AF65-F5344CB8AC3E}">
        <p14:creationId xmlns:p14="http://schemas.microsoft.com/office/powerpoint/2010/main" val="1779496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EEAB21-EFBA-FD36-E905-34B2BCA189C0}"/>
              </a:ext>
            </a:extLst>
          </p:cNvPr>
          <p:cNvSpPr/>
          <p:nvPr/>
        </p:nvSpPr>
        <p:spPr>
          <a:xfrm>
            <a:off x="3662" y="3662"/>
            <a:ext cx="12192002" cy="6851488"/>
          </a:xfrm>
          <a:prstGeom prst="rect">
            <a:avLst/>
          </a:prstGeom>
          <a:solidFill>
            <a:srgbClr val="1E1E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4B44F7A-53DD-3BCD-42FF-65A341609AC6}"/>
              </a:ext>
            </a:extLst>
          </p:cNvPr>
          <p:cNvSpPr txBox="1"/>
          <p:nvPr/>
        </p:nvSpPr>
        <p:spPr>
          <a:xfrm>
            <a:off x="279581" y="147145"/>
            <a:ext cx="4545325"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5000" b="1" dirty="0">
                <a:solidFill>
                  <a:srgbClr val="FFFFFF"/>
                </a:solidFill>
              </a:rPr>
              <a:t>PROBLEMET</a:t>
            </a:r>
          </a:p>
        </p:txBody>
      </p:sp>
      <p:sp>
        <p:nvSpPr>
          <p:cNvPr id="20" name="Block Arc 19">
            <a:extLst>
              <a:ext uri="{FF2B5EF4-FFF2-40B4-BE49-F238E27FC236}">
                <a16:creationId xmlns:a16="http://schemas.microsoft.com/office/drawing/2014/main" id="{6ED85DF4-F136-E5B8-5D29-387BA770EDE0}"/>
              </a:ext>
            </a:extLst>
          </p:cNvPr>
          <p:cNvSpPr/>
          <p:nvPr/>
        </p:nvSpPr>
        <p:spPr>
          <a:xfrm rot="7800000">
            <a:off x="10325263" y="4614336"/>
            <a:ext cx="1596426" cy="158261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Block Arc 5">
            <a:extLst>
              <a:ext uri="{FF2B5EF4-FFF2-40B4-BE49-F238E27FC236}">
                <a16:creationId xmlns:a16="http://schemas.microsoft.com/office/drawing/2014/main" id="{D2390102-9F3C-CD61-7538-2127BC112656}"/>
              </a:ext>
            </a:extLst>
          </p:cNvPr>
          <p:cNvSpPr/>
          <p:nvPr/>
        </p:nvSpPr>
        <p:spPr>
          <a:xfrm rot="18720000">
            <a:off x="10713586" y="4982091"/>
            <a:ext cx="754357" cy="782230"/>
          </a:xfrm>
          <a:prstGeom prst="blockArc">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10">
            <a:extLst>
              <a:ext uri="{FF2B5EF4-FFF2-40B4-BE49-F238E27FC236}">
                <a16:creationId xmlns:a16="http://schemas.microsoft.com/office/drawing/2014/main" id="{498820A1-46E7-E5B0-3CFA-FCC1978F27FD}"/>
              </a:ext>
            </a:extLst>
          </p:cNvPr>
          <p:cNvSpPr txBox="1"/>
          <p:nvPr/>
        </p:nvSpPr>
        <p:spPr>
          <a:xfrm>
            <a:off x="5567991" y="6282223"/>
            <a:ext cx="555481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000" b="1" dirty="0">
                <a:solidFill>
                  <a:srgbClr val="FFFFFF"/>
                </a:solidFill>
                <a:ea typeface="+mn-lt"/>
                <a:cs typeface="+mn-lt"/>
              </a:rPr>
              <a:t>www.verksamheten.se</a:t>
            </a:r>
            <a:endParaRPr lang="en-US" dirty="0"/>
          </a:p>
        </p:txBody>
      </p:sp>
      <mc:AlternateContent xmlns:mc="http://schemas.openxmlformats.org/markup-compatibility/2006" xmlns:p14="http://schemas.microsoft.com/office/powerpoint/2010/main">
        <mc:Choice Requires="p14">
          <p:contentPart p14:bwMode="auto" r:id="rId2">
            <p14:nvContentPartPr>
              <p14:cNvPr id="25" name="Ink 24">
                <a:extLst>
                  <a:ext uri="{FF2B5EF4-FFF2-40B4-BE49-F238E27FC236}">
                    <a16:creationId xmlns:a16="http://schemas.microsoft.com/office/drawing/2014/main" id="{53E9EE70-EBAA-4885-F832-09A46D313E60}"/>
                  </a:ext>
                </a:extLst>
              </p14:cNvPr>
              <p14:cNvContentPartPr/>
              <p14:nvPr/>
            </p14:nvContentPartPr>
            <p14:xfrm flipV="1">
              <a:off x="-330958" y="1003851"/>
              <a:ext cx="4352931" cy="37636"/>
            </p14:xfrm>
          </p:contentPart>
        </mc:Choice>
        <mc:Fallback xmlns="">
          <p:pic>
            <p:nvPicPr>
              <p:cNvPr id="25" name="Ink 24">
                <a:extLst>
                  <a:ext uri="{FF2B5EF4-FFF2-40B4-BE49-F238E27FC236}">
                    <a16:creationId xmlns:a16="http://schemas.microsoft.com/office/drawing/2014/main" id="{53E9EE70-EBAA-4885-F832-09A46D313E60}"/>
                  </a:ext>
                </a:extLst>
              </p:cNvPr>
              <p:cNvPicPr/>
              <p:nvPr/>
            </p:nvPicPr>
            <p:blipFill>
              <a:blip r:embed="rId3"/>
              <a:stretch>
                <a:fillRect/>
              </a:stretch>
            </p:blipFill>
            <p:spPr>
              <a:xfrm flipV="1">
                <a:off x="-348956" y="986098"/>
                <a:ext cx="4388567" cy="72787"/>
              </a:xfrm>
              <a:prstGeom prst="rect">
                <a:avLst/>
              </a:prstGeom>
            </p:spPr>
          </p:pic>
        </mc:Fallback>
      </mc:AlternateContent>
      <p:sp>
        <p:nvSpPr>
          <p:cNvPr id="38" name="TextBox 10">
            <a:extLst>
              <a:ext uri="{FF2B5EF4-FFF2-40B4-BE49-F238E27FC236}">
                <a16:creationId xmlns:a16="http://schemas.microsoft.com/office/drawing/2014/main" id="{93635A06-9347-96E0-CC72-608AA6D741AB}"/>
              </a:ext>
            </a:extLst>
          </p:cNvPr>
          <p:cNvSpPr txBox="1"/>
          <p:nvPr/>
        </p:nvSpPr>
        <p:spPr>
          <a:xfrm>
            <a:off x="2822023" y="1772501"/>
            <a:ext cx="765031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INEFFEKTIV LAGERHANTERING</a:t>
            </a:r>
            <a:endParaRPr lang="en-US" sz="2000" dirty="0">
              <a:latin typeface="Century Gothic"/>
            </a:endParaRPr>
          </a:p>
        </p:txBody>
      </p:sp>
      <p:sp>
        <p:nvSpPr>
          <p:cNvPr id="40" name="TextBox 20">
            <a:extLst>
              <a:ext uri="{FF2B5EF4-FFF2-40B4-BE49-F238E27FC236}">
                <a16:creationId xmlns:a16="http://schemas.microsoft.com/office/drawing/2014/main" id="{36F72755-E61C-4D6A-4E00-1F230251B3AC}"/>
              </a:ext>
            </a:extLst>
          </p:cNvPr>
          <p:cNvSpPr txBox="1"/>
          <p:nvPr/>
        </p:nvSpPr>
        <p:spPr>
          <a:xfrm>
            <a:off x="2921000" y="2201348"/>
            <a:ext cx="5314782"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400" b="1" dirty="0">
                <a:solidFill>
                  <a:srgbClr val="D9D9D9"/>
                </a:solidFill>
                <a:latin typeface="Century Gothic"/>
                <a:ea typeface="+mn-lt"/>
                <a:cs typeface="+mn-lt"/>
              </a:rPr>
              <a:t>Exempel:</a:t>
            </a:r>
            <a:r>
              <a:rPr lang="sv-SE" sz="1400" dirty="0">
                <a:solidFill>
                  <a:srgbClr val="D9D9D9"/>
                </a:solidFill>
                <a:latin typeface="Century Gothic"/>
                <a:ea typeface="+mn-lt"/>
                <a:cs typeface="+mn-lt"/>
              </a:rPr>
              <a:t> </a:t>
            </a:r>
            <a:r>
              <a:rPr lang="en-US" sz="1400" err="1">
                <a:solidFill>
                  <a:schemeClr val="bg1">
                    <a:lumMod val="85000"/>
                  </a:schemeClr>
                </a:solidFill>
                <a:latin typeface="Century Gothic"/>
                <a:ea typeface="+mn-lt"/>
                <a:cs typeface="+mn-lt"/>
              </a:rPr>
              <a:t>Många</a:t>
            </a:r>
            <a:r>
              <a:rPr lang="en-US" sz="1400" dirty="0">
                <a:solidFill>
                  <a:schemeClr val="bg1">
                    <a:lumMod val="85000"/>
                  </a:schemeClr>
                </a:solidFill>
                <a:latin typeface="Century Gothic"/>
                <a:ea typeface="+mn-lt"/>
                <a:cs typeface="+mn-lt"/>
              </a:rPr>
              <a:t> </a:t>
            </a:r>
            <a:r>
              <a:rPr lang="en-US" sz="1400" err="1">
                <a:solidFill>
                  <a:schemeClr val="bg1">
                    <a:lumMod val="85000"/>
                  </a:schemeClr>
                </a:solidFill>
                <a:latin typeface="Century Gothic"/>
                <a:ea typeface="+mn-lt"/>
                <a:cs typeface="+mn-lt"/>
              </a:rPr>
              <a:t>småföretag</a:t>
            </a:r>
            <a:r>
              <a:rPr lang="en-US" sz="1400" dirty="0">
                <a:solidFill>
                  <a:schemeClr val="bg1">
                    <a:lumMod val="85000"/>
                  </a:schemeClr>
                </a:solidFill>
                <a:latin typeface="Century Gothic"/>
                <a:ea typeface="+mn-lt"/>
                <a:cs typeface="+mn-lt"/>
              </a:rPr>
              <a:t> </a:t>
            </a:r>
            <a:r>
              <a:rPr lang="en-US" sz="1400" err="1">
                <a:solidFill>
                  <a:schemeClr val="bg1">
                    <a:lumMod val="85000"/>
                  </a:schemeClr>
                </a:solidFill>
                <a:latin typeface="Century Gothic"/>
                <a:ea typeface="+mn-lt"/>
                <a:cs typeface="+mn-lt"/>
              </a:rPr>
              <a:t>kämpar</a:t>
            </a:r>
            <a:r>
              <a:rPr lang="en-US" sz="1400" dirty="0">
                <a:solidFill>
                  <a:schemeClr val="bg1">
                    <a:lumMod val="85000"/>
                  </a:schemeClr>
                </a:solidFill>
                <a:latin typeface="Century Gothic"/>
                <a:ea typeface="+mn-lt"/>
                <a:cs typeface="+mn-lt"/>
              </a:rPr>
              <a:t> med </a:t>
            </a:r>
            <a:r>
              <a:rPr lang="en-US" sz="1400" err="1">
                <a:solidFill>
                  <a:schemeClr val="bg1">
                    <a:lumMod val="85000"/>
                  </a:schemeClr>
                </a:solidFill>
                <a:latin typeface="Century Gothic"/>
                <a:ea typeface="+mn-lt"/>
                <a:cs typeface="+mn-lt"/>
              </a:rPr>
              <a:t>ineffektiv</a:t>
            </a:r>
            <a:r>
              <a:rPr lang="en-US" sz="1400" dirty="0">
                <a:solidFill>
                  <a:schemeClr val="bg1">
                    <a:lumMod val="85000"/>
                  </a:schemeClr>
                </a:solidFill>
                <a:latin typeface="Century Gothic"/>
                <a:ea typeface="+mn-lt"/>
                <a:cs typeface="+mn-lt"/>
              </a:rPr>
              <a:t> </a:t>
            </a:r>
            <a:r>
              <a:rPr lang="en-US" sz="1400" err="1">
                <a:solidFill>
                  <a:schemeClr val="bg1">
                    <a:lumMod val="85000"/>
                  </a:schemeClr>
                </a:solidFill>
                <a:latin typeface="Century Gothic"/>
                <a:ea typeface="+mn-lt"/>
                <a:cs typeface="+mn-lt"/>
              </a:rPr>
              <a:t>lagerhantering</a:t>
            </a:r>
            <a:r>
              <a:rPr lang="en-US" sz="1400" dirty="0">
                <a:solidFill>
                  <a:schemeClr val="bg1">
                    <a:lumMod val="85000"/>
                  </a:schemeClr>
                </a:solidFill>
                <a:latin typeface="Century Gothic"/>
                <a:ea typeface="+mn-lt"/>
                <a:cs typeface="+mn-lt"/>
              </a:rPr>
              <a:t>, </a:t>
            </a:r>
            <a:r>
              <a:rPr lang="en-US" sz="1400" err="1">
                <a:solidFill>
                  <a:schemeClr val="bg1">
                    <a:lumMod val="85000"/>
                  </a:schemeClr>
                </a:solidFill>
                <a:latin typeface="Century Gothic"/>
                <a:ea typeface="+mn-lt"/>
                <a:cs typeface="+mn-lt"/>
              </a:rPr>
              <a:t>vilket</a:t>
            </a:r>
            <a:r>
              <a:rPr lang="en-US" sz="1400" dirty="0">
                <a:solidFill>
                  <a:schemeClr val="bg1">
                    <a:lumMod val="85000"/>
                  </a:schemeClr>
                </a:solidFill>
                <a:latin typeface="Century Gothic"/>
                <a:ea typeface="+mn-lt"/>
                <a:cs typeface="+mn-lt"/>
              </a:rPr>
              <a:t> </a:t>
            </a:r>
            <a:r>
              <a:rPr lang="en-US" sz="1400" err="1">
                <a:solidFill>
                  <a:schemeClr val="bg1">
                    <a:lumMod val="85000"/>
                  </a:schemeClr>
                </a:solidFill>
                <a:latin typeface="Century Gothic"/>
                <a:ea typeface="+mn-lt"/>
                <a:cs typeface="+mn-lt"/>
              </a:rPr>
              <a:t>leder</a:t>
            </a:r>
            <a:r>
              <a:rPr lang="en-US" sz="1400" dirty="0">
                <a:solidFill>
                  <a:schemeClr val="bg1">
                    <a:lumMod val="85000"/>
                  </a:schemeClr>
                </a:solidFill>
                <a:latin typeface="Century Gothic"/>
                <a:ea typeface="+mn-lt"/>
                <a:cs typeface="+mn-lt"/>
              </a:rPr>
              <a:t> till </a:t>
            </a:r>
            <a:r>
              <a:rPr lang="en-US" sz="1400" err="1">
                <a:solidFill>
                  <a:schemeClr val="bg1">
                    <a:lumMod val="85000"/>
                  </a:schemeClr>
                </a:solidFill>
                <a:latin typeface="Century Gothic"/>
                <a:ea typeface="+mn-lt"/>
                <a:cs typeface="+mn-lt"/>
              </a:rPr>
              <a:t>överlager</a:t>
            </a:r>
            <a:r>
              <a:rPr lang="en-US" sz="1400" dirty="0">
                <a:solidFill>
                  <a:schemeClr val="bg1">
                    <a:lumMod val="85000"/>
                  </a:schemeClr>
                </a:solidFill>
                <a:latin typeface="Century Gothic"/>
                <a:ea typeface="+mn-lt"/>
                <a:cs typeface="+mn-lt"/>
              </a:rPr>
              <a:t>, </a:t>
            </a:r>
            <a:r>
              <a:rPr lang="en-US" sz="1400" err="1">
                <a:solidFill>
                  <a:schemeClr val="bg1">
                    <a:lumMod val="85000"/>
                  </a:schemeClr>
                </a:solidFill>
                <a:latin typeface="Century Gothic"/>
                <a:ea typeface="+mn-lt"/>
                <a:cs typeface="+mn-lt"/>
              </a:rPr>
              <a:t>underlager</a:t>
            </a:r>
            <a:r>
              <a:rPr lang="en-US" sz="1400" dirty="0">
                <a:solidFill>
                  <a:schemeClr val="bg1">
                    <a:lumMod val="85000"/>
                  </a:schemeClr>
                </a:solidFill>
                <a:latin typeface="Century Gothic"/>
                <a:ea typeface="+mn-lt"/>
                <a:cs typeface="+mn-lt"/>
              </a:rPr>
              <a:t> </a:t>
            </a:r>
            <a:r>
              <a:rPr lang="en-US" sz="1400" err="1">
                <a:solidFill>
                  <a:schemeClr val="bg1">
                    <a:lumMod val="85000"/>
                  </a:schemeClr>
                </a:solidFill>
                <a:latin typeface="Century Gothic"/>
                <a:ea typeface="+mn-lt"/>
                <a:cs typeface="+mn-lt"/>
              </a:rPr>
              <a:t>och</a:t>
            </a:r>
            <a:r>
              <a:rPr lang="en-US" sz="1400" dirty="0">
                <a:solidFill>
                  <a:schemeClr val="bg1">
                    <a:lumMod val="85000"/>
                  </a:schemeClr>
                </a:solidFill>
                <a:latin typeface="Century Gothic"/>
                <a:ea typeface="+mn-lt"/>
                <a:cs typeface="+mn-lt"/>
              </a:rPr>
              <a:t> </a:t>
            </a:r>
            <a:r>
              <a:rPr lang="en-US" sz="1400" err="1">
                <a:solidFill>
                  <a:schemeClr val="bg1">
                    <a:lumMod val="85000"/>
                  </a:schemeClr>
                </a:solidFill>
                <a:latin typeface="Century Gothic"/>
                <a:ea typeface="+mn-lt"/>
                <a:cs typeface="+mn-lt"/>
              </a:rPr>
              <a:t>högre</a:t>
            </a:r>
            <a:r>
              <a:rPr lang="en-US" sz="1400" dirty="0">
                <a:solidFill>
                  <a:schemeClr val="bg1">
                    <a:lumMod val="85000"/>
                  </a:schemeClr>
                </a:solidFill>
                <a:latin typeface="Century Gothic"/>
                <a:ea typeface="+mn-lt"/>
                <a:cs typeface="+mn-lt"/>
              </a:rPr>
              <a:t> </a:t>
            </a:r>
            <a:r>
              <a:rPr lang="en-US" sz="1400" err="1">
                <a:solidFill>
                  <a:schemeClr val="bg1">
                    <a:lumMod val="85000"/>
                  </a:schemeClr>
                </a:solidFill>
                <a:latin typeface="Century Gothic"/>
                <a:ea typeface="+mn-lt"/>
                <a:cs typeface="+mn-lt"/>
              </a:rPr>
              <a:t>kostnader</a:t>
            </a:r>
            <a:r>
              <a:rPr lang="en-US" sz="1400" dirty="0">
                <a:solidFill>
                  <a:schemeClr val="bg1">
                    <a:lumMod val="85000"/>
                  </a:schemeClr>
                </a:solidFill>
                <a:latin typeface="Century Gothic"/>
                <a:ea typeface="+mn-lt"/>
                <a:cs typeface="+mn-lt"/>
              </a:rPr>
              <a:t>. </a:t>
            </a:r>
            <a:endParaRPr lang="sv-SE" sz="1400" dirty="0">
              <a:solidFill>
                <a:schemeClr val="bg1">
                  <a:lumMod val="85000"/>
                </a:schemeClr>
              </a:solidFill>
              <a:latin typeface="Century Gothic"/>
              <a:ea typeface="+mn-lt"/>
              <a:cs typeface="+mn-lt"/>
            </a:endParaRPr>
          </a:p>
        </p:txBody>
      </p:sp>
      <p:sp>
        <p:nvSpPr>
          <p:cNvPr id="44" name="Arrow: Chevron 43">
            <a:extLst>
              <a:ext uri="{FF2B5EF4-FFF2-40B4-BE49-F238E27FC236}">
                <a16:creationId xmlns:a16="http://schemas.microsoft.com/office/drawing/2014/main" id="{8E16DA09-07AD-46DE-4CB1-235B6A49C7DC}"/>
              </a:ext>
            </a:extLst>
          </p:cNvPr>
          <p:cNvSpPr/>
          <p:nvPr/>
        </p:nvSpPr>
        <p:spPr>
          <a:xfrm>
            <a:off x="1831356" y="1856561"/>
            <a:ext cx="736326" cy="846665"/>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Arrow: Chevron 46">
            <a:extLst>
              <a:ext uri="{FF2B5EF4-FFF2-40B4-BE49-F238E27FC236}">
                <a16:creationId xmlns:a16="http://schemas.microsoft.com/office/drawing/2014/main" id="{35146F91-EE88-4D0E-5659-527CC43E91C5}"/>
              </a:ext>
            </a:extLst>
          </p:cNvPr>
          <p:cNvSpPr/>
          <p:nvPr/>
        </p:nvSpPr>
        <p:spPr>
          <a:xfrm>
            <a:off x="1831356" y="3338228"/>
            <a:ext cx="736326" cy="846665"/>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Arrow: Chevron 47">
            <a:extLst>
              <a:ext uri="{FF2B5EF4-FFF2-40B4-BE49-F238E27FC236}">
                <a16:creationId xmlns:a16="http://schemas.microsoft.com/office/drawing/2014/main" id="{2C6D6861-F6A0-8174-B4A8-3780FF2B1E30}"/>
              </a:ext>
            </a:extLst>
          </p:cNvPr>
          <p:cNvSpPr/>
          <p:nvPr/>
        </p:nvSpPr>
        <p:spPr>
          <a:xfrm>
            <a:off x="1831356" y="4923081"/>
            <a:ext cx="736326" cy="846665"/>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10">
            <a:extLst>
              <a:ext uri="{FF2B5EF4-FFF2-40B4-BE49-F238E27FC236}">
                <a16:creationId xmlns:a16="http://schemas.microsoft.com/office/drawing/2014/main" id="{4DE108D4-B913-7E9D-5761-C15B8D0348A0}"/>
              </a:ext>
            </a:extLst>
          </p:cNvPr>
          <p:cNvSpPr txBox="1"/>
          <p:nvPr/>
        </p:nvSpPr>
        <p:spPr>
          <a:xfrm>
            <a:off x="2822023" y="3264750"/>
            <a:ext cx="765031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DYRA &amp; KOMPLEXA LAGERHANTERINGSSYSTEM</a:t>
            </a:r>
            <a:endParaRPr lang="en-US" sz="2000" dirty="0">
              <a:latin typeface="Century Gothic"/>
            </a:endParaRPr>
          </a:p>
        </p:txBody>
      </p:sp>
      <p:sp>
        <p:nvSpPr>
          <p:cNvPr id="7" name="TextBox 20">
            <a:extLst>
              <a:ext uri="{FF2B5EF4-FFF2-40B4-BE49-F238E27FC236}">
                <a16:creationId xmlns:a16="http://schemas.microsoft.com/office/drawing/2014/main" id="{4D8AD969-CD79-4275-1663-E347B35B0F24}"/>
              </a:ext>
            </a:extLst>
          </p:cNvPr>
          <p:cNvSpPr txBox="1"/>
          <p:nvPr/>
        </p:nvSpPr>
        <p:spPr>
          <a:xfrm>
            <a:off x="2921000" y="3693597"/>
            <a:ext cx="5314782"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400" b="1" dirty="0">
                <a:solidFill>
                  <a:srgbClr val="D9D9D9"/>
                </a:solidFill>
                <a:latin typeface="Century Gothic"/>
                <a:ea typeface="+mn-lt"/>
                <a:cs typeface="+mn-lt"/>
              </a:rPr>
              <a:t>Exempel:</a:t>
            </a:r>
            <a:r>
              <a:rPr lang="sv-SE" sz="1400" dirty="0">
                <a:solidFill>
                  <a:srgbClr val="D9D9D9"/>
                </a:solidFill>
                <a:latin typeface="Century Gothic"/>
                <a:ea typeface="+mn-lt"/>
                <a:cs typeface="+mn-lt"/>
              </a:rPr>
              <a:t> </a:t>
            </a:r>
            <a:r>
              <a:rPr lang="en-US" sz="1400" dirty="0" err="1">
                <a:solidFill>
                  <a:srgbClr val="D8D8D8"/>
                </a:solidFill>
                <a:latin typeface="Century Gothic"/>
                <a:ea typeface="+mn-lt"/>
                <a:cs typeface="+mn-lt"/>
              </a:rPr>
              <a:t>Traditionella</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lagerhanteringssystem</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är</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ofta</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dyra</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komplexa</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och</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svåra</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att</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integrera</a:t>
            </a:r>
            <a:r>
              <a:rPr lang="en-US" sz="1400" dirty="0">
                <a:solidFill>
                  <a:srgbClr val="D8D8D8"/>
                </a:solidFill>
                <a:latin typeface="Century Gothic"/>
                <a:ea typeface="+mn-lt"/>
                <a:cs typeface="+mn-lt"/>
              </a:rPr>
              <a:t> med </a:t>
            </a:r>
            <a:r>
              <a:rPr lang="en-US" sz="1400" dirty="0" err="1">
                <a:solidFill>
                  <a:srgbClr val="D8D8D8"/>
                </a:solidFill>
                <a:latin typeface="Century Gothic"/>
                <a:ea typeface="+mn-lt"/>
                <a:cs typeface="+mn-lt"/>
              </a:rPr>
              <a:t>moderna</a:t>
            </a:r>
            <a:r>
              <a:rPr lang="en-US" sz="1400" dirty="0">
                <a:solidFill>
                  <a:srgbClr val="D8D8D8"/>
                </a:solidFill>
                <a:latin typeface="Century Gothic"/>
                <a:ea typeface="+mn-lt"/>
                <a:cs typeface="+mn-lt"/>
              </a:rPr>
              <a:t> e-</a:t>
            </a:r>
            <a:r>
              <a:rPr lang="en-US" sz="1400" dirty="0" err="1">
                <a:solidFill>
                  <a:srgbClr val="D8D8D8"/>
                </a:solidFill>
                <a:latin typeface="Century Gothic"/>
                <a:ea typeface="+mn-lt"/>
                <a:cs typeface="+mn-lt"/>
              </a:rPr>
              <a:t>handelsplattformar</a:t>
            </a:r>
            <a:r>
              <a:rPr lang="en-US" sz="1400" dirty="0">
                <a:solidFill>
                  <a:srgbClr val="D8D8D8"/>
                </a:solidFill>
                <a:latin typeface="Century Gothic"/>
                <a:ea typeface="+mn-lt"/>
                <a:cs typeface="+mn-lt"/>
              </a:rPr>
              <a:t>.</a:t>
            </a:r>
          </a:p>
        </p:txBody>
      </p:sp>
      <p:sp>
        <p:nvSpPr>
          <p:cNvPr id="8" name="TextBox 10">
            <a:extLst>
              <a:ext uri="{FF2B5EF4-FFF2-40B4-BE49-F238E27FC236}">
                <a16:creationId xmlns:a16="http://schemas.microsoft.com/office/drawing/2014/main" id="{0361266F-AEB8-FD6D-FEB3-AC3561E0E164}"/>
              </a:ext>
            </a:extLst>
          </p:cNvPr>
          <p:cNvSpPr txBox="1"/>
          <p:nvPr/>
        </p:nvSpPr>
        <p:spPr>
          <a:xfrm>
            <a:off x="2822023" y="4852250"/>
            <a:ext cx="765031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TRÖSKLAR FÖR SMÅFÖRETAGARE ATT KONKURRERA</a:t>
            </a:r>
            <a:endParaRPr lang="en-US" sz="2000" dirty="0">
              <a:latin typeface="Century Gothic"/>
            </a:endParaRPr>
          </a:p>
        </p:txBody>
      </p:sp>
      <p:sp>
        <p:nvSpPr>
          <p:cNvPr id="9" name="TextBox 20">
            <a:extLst>
              <a:ext uri="{FF2B5EF4-FFF2-40B4-BE49-F238E27FC236}">
                <a16:creationId xmlns:a16="http://schemas.microsoft.com/office/drawing/2014/main" id="{4081123E-760F-286E-C26B-D6D99341A950}"/>
              </a:ext>
            </a:extLst>
          </p:cNvPr>
          <p:cNvSpPr txBox="1"/>
          <p:nvPr/>
        </p:nvSpPr>
        <p:spPr>
          <a:xfrm>
            <a:off x="2921000" y="5281097"/>
            <a:ext cx="5314782"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400" b="1" dirty="0">
                <a:solidFill>
                  <a:srgbClr val="D9D9D9"/>
                </a:solidFill>
                <a:latin typeface="Century Gothic"/>
                <a:ea typeface="+mn-lt"/>
                <a:cs typeface="+mn-lt"/>
              </a:rPr>
              <a:t>Exempel:</a:t>
            </a:r>
            <a:r>
              <a:rPr lang="sv-SE" sz="1400" dirty="0">
                <a:solidFill>
                  <a:srgbClr val="D9D9D9"/>
                </a:solidFill>
                <a:latin typeface="Century Gothic"/>
                <a:ea typeface="+mn-lt"/>
                <a:cs typeface="+mn-lt"/>
              </a:rPr>
              <a:t> </a:t>
            </a:r>
            <a:r>
              <a:rPr lang="en-US" sz="1400" dirty="0" err="1">
                <a:solidFill>
                  <a:srgbClr val="D8D8D8"/>
                </a:solidFill>
                <a:latin typeface="Century Gothic"/>
                <a:ea typeface="+mn-lt"/>
                <a:cs typeface="+mn-lt"/>
              </a:rPr>
              <a:t>Småföretag</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upplever</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svårigheter</a:t>
            </a:r>
            <a:r>
              <a:rPr lang="en-US" sz="1400" dirty="0">
                <a:solidFill>
                  <a:srgbClr val="D8D8D8"/>
                </a:solidFill>
                <a:latin typeface="Century Gothic"/>
                <a:ea typeface="+mn-lt"/>
                <a:cs typeface="+mn-lt"/>
              </a:rPr>
              <a:t> med </a:t>
            </a:r>
            <a:r>
              <a:rPr lang="en-US" sz="1400" dirty="0" err="1">
                <a:solidFill>
                  <a:srgbClr val="D8D8D8"/>
                </a:solidFill>
                <a:latin typeface="Century Gothic"/>
                <a:ea typeface="+mn-lt"/>
                <a:cs typeface="+mn-lt"/>
              </a:rPr>
              <a:t>att</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optimera</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sina</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lagerprocesser</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och</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hålla</a:t>
            </a:r>
            <a:r>
              <a:rPr lang="en-US" sz="1400" dirty="0">
                <a:solidFill>
                  <a:srgbClr val="D8D8D8"/>
                </a:solidFill>
                <a:latin typeface="Century Gothic"/>
                <a:ea typeface="+mn-lt"/>
                <a:cs typeface="+mn-lt"/>
              </a:rPr>
              <a:t> sig </a:t>
            </a:r>
            <a:r>
              <a:rPr lang="en-US" sz="1400" dirty="0" err="1">
                <a:solidFill>
                  <a:srgbClr val="D8D8D8"/>
                </a:solidFill>
                <a:latin typeface="Century Gothic"/>
                <a:ea typeface="+mn-lt"/>
                <a:cs typeface="+mn-lt"/>
              </a:rPr>
              <a:t>konkurrenskraftiga</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på</a:t>
            </a:r>
            <a:r>
              <a:rPr lang="en-US" sz="1400" dirty="0">
                <a:solidFill>
                  <a:srgbClr val="D8D8D8"/>
                </a:solidFill>
                <a:latin typeface="Century Gothic"/>
                <a:ea typeface="+mn-lt"/>
                <a:cs typeface="+mn-lt"/>
              </a:rPr>
              <a:t> </a:t>
            </a:r>
            <a:r>
              <a:rPr lang="en-US" sz="1400" dirty="0" err="1">
                <a:solidFill>
                  <a:srgbClr val="D8D8D8"/>
                </a:solidFill>
                <a:latin typeface="Century Gothic"/>
                <a:ea typeface="+mn-lt"/>
                <a:cs typeface="+mn-lt"/>
              </a:rPr>
              <a:t>marknaden</a:t>
            </a:r>
            <a:r>
              <a:rPr lang="en-US" sz="1400" dirty="0">
                <a:solidFill>
                  <a:srgbClr val="D8D8D8"/>
                </a:solidFill>
                <a:latin typeface="Century Gothic"/>
                <a:ea typeface="+mn-lt"/>
                <a:cs typeface="+mn-lt"/>
              </a:rPr>
              <a:t>.</a:t>
            </a:r>
          </a:p>
        </p:txBody>
      </p:sp>
    </p:spTree>
    <p:extLst>
      <p:ext uri="{BB962C8B-B14F-4D97-AF65-F5344CB8AC3E}">
        <p14:creationId xmlns:p14="http://schemas.microsoft.com/office/powerpoint/2010/main" val="327524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4" grpId="0" animBg="1"/>
      <p:bldP spid="47" grpId="0" animBg="1"/>
      <p:bldP spid="48" grpId="0" animBg="1"/>
      <p:bldP spid="5"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EEAB21-EFBA-FD36-E905-34B2BCA189C0}"/>
              </a:ext>
            </a:extLst>
          </p:cNvPr>
          <p:cNvSpPr/>
          <p:nvPr/>
        </p:nvSpPr>
        <p:spPr>
          <a:xfrm>
            <a:off x="3662" y="3662"/>
            <a:ext cx="12192002" cy="6851488"/>
          </a:xfrm>
          <a:prstGeom prst="rect">
            <a:avLst/>
          </a:prstGeom>
          <a:solidFill>
            <a:srgbClr val="1E1E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4B44F7A-53DD-3BCD-42FF-65A341609AC6}"/>
              </a:ext>
            </a:extLst>
          </p:cNvPr>
          <p:cNvSpPr txBox="1"/>
          <p:nvPr/>
        </p:nvSpPr>
        <p:spPr>
          <a:xfrm>
            <a:off x="279581" y="147145"/>
            <a:ext cx="4545325"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5000" b="1" dirty="0">
                <a:solidFill>
                  <a:srgbClr val="FFFFFF"/>
                </a:solidFill>
              </a:rPr>
              <a:t>LÖSNINGEN</a:t>
            </a:r>
            <a:endParaRPr lang="en-US" dirty="0"/>
          </a:p>
        </p:txBody>
      </p:sp>
      <p:sp>
        <p:nvSpPr>
          <p:cNvPr id="20" name="Block Arc 19">
            <a:extLst>
              <a:ext uri="{FF2B5EF4-FFF2-40B4-BE49-F238E27FC236}">
                <a16:creationId xmlns:a16="http://schemas.microsoft.com/office/drawing/2014/main" id="{6ED85DF4-F136-E5B8-5D29-387BA770EDE0}"/>
              </a:ext>
            </a:extLst>
          </p:cNvPr>
          <p:cNvSpPr/>
          <p:nvPr/>
        </p:nvSpPr>
        <p:spPr>
          <a:xfrm rot="7800000">
            <a:off x="10325263" y="4614336"/>
            <a:ext cx="1596426" cy="158261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Block Arc 5">
            <a:extLst>
              <a:ext uri="{FF2B5EF4-FFF2-40B4-BE49-F238E27FC236}">
                <a16:creationId xmlns:a16="http://schemas.microsoft.com/office/drawing/2014/main" id="{D2390102-9F3C-CD61-7538-2127BC112656}"/>
              </a:ext>
            </a:extLst>
          </p:cNvPr>
          <p:cNvSpPr/>
          <p:nvPr/>
        </p:nvSpPr>
        <p:spPr>
          <a:xfrm rot="18720000">
            <a:off x="10713586" y="4982091"/>
            <a:ext cx="754357" cy="782230"/>
          </a:xfrm>
          <a:prstGeom prst="blockArc">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10">
            <a:extLst>
              <a:ext uri="{FF2B5EF4-FFF2-40B4-BE49-F238E27FC236}">
                <a16:creationId xmlns:a16="http://schemas.microsoft.com/office/drawing/2014/main" id="{498820A1-46E7-E5B0-3CFA-FCC1978F27FD}"/>
              </a:ext>
            </a:extLst>
          </p:cNvPr>
          <p:cNvSpPr txBox="1"/>
          <p:nvPr/>
        </p:nvSpPr>
        <p:spPr>
          <a:xfrm>
            <a:off x="5567991" y="6282223"/>
            <a:ext cx="555481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000" b="1" dirty="0">
                <a:solidFill>
                  <a:srgbClr val="FFFFFF"/>
                </a:solidFill>
                <a:ea typeface="+mn-lt"/>
                <a:cs typeface="+mn-lt"/>
              </a:rPr>
              <a:t>www.verksamheten.se</a:t>
            </a:r>
            <a:endParaRPr lang="en-US" dirty="0"/>
          </a:p>
        </p:txBody>
      </p:sp>
      <mc:AlternateContent xmlns:mc="http://schemas.openxmlformats.org/markup-compatibility/2006" xmlns:p14="http://schemas.microsoft.com/office/powerpoint/2010/main">
        <mc:Choice Requires="p14">
          <p:contentPart p14:bwMode="auto" r:id="rId2">
            <p14:nvContentPartPr>
              <p14:cNvPr id="25" name="Ink 24">
                <a:extLst>
                  <a:ext uri="{FF2B5EF4-FFF2-40B4-BE49-F238E27FC236}">
                    <a16:creationId xmlns:a16="http://schemas.microsoft.com/office/drawing/2014/main" id="{53E9EE70-EBAA-4885-F832-09A46D313E60}"/>
                  </a:ext>
                </a:extLst>
              </p14:cNvPr>
              <p14:cNvContentPartPr/>
              <p14:nvPr/>
            </p14:nvContentPartPr>
            <p14:xfrm flipV="1">
              <a:off x="-330958" y="1003851"/>
              <a:ext cx="4352931" cy="37636"/>
            </p14:xfrm>
          </p:contentPart>
        </mc:Choice>
        <mc:Fallback xmlns="">
          <p:pic>
            <p:nvPicPr>
              <p:cNvPr id="25" name="Ink 24">
                <a:extLst>
                  <a:ext uri="{FF2B5EF4-FFF2-40B4-BE49-F238E27FC236}">
                    <a16:creationId xmlns:a16="http://schemas.microsoft.com/office/drawing/2014/main" id="{53E9EE70-EBAA-4885-F832-09A46D313E60}"/>
                  </a:ext>
                </a:extLst>
              </p:cNvPr>
              <p:cNvPicPr/>
              <p:nvPr/>
            </p:nvPicPr>
            <p:blipFill>
              <a:blip r:embed="rId3"/>
              <a:stretch>
                <a:fillRect/>
              </a:stretch>
            </p:blipFill>
            <p:spPr>
              <a:xfrm flipV="1">
                <a:off x="-348956" y="986098"/>
                <a:ext cx="4388567" cy="72787"/>
              </a:xfrm>
              <a:prstGeom prst="rect">
                <a:avLst/>
              </a:prstGeom>
            </p:spPr>
          </p:pic>
        </mc:Fallback>
      </mc:AlternateContent>
      <p:sp>
        <p:nvSpPr>
          <p:cNvPr id="2" name="TextBox 1">
            <a:extLst>
              <a:ext uri="{FF2B5EF4-FFF2-40B4-BE49-F238E27FC236}">
                <a16:creationId xmlns:a16="http://schemas.microsoft.com/office/drawing/2014/main" id="{0DEB16B3-62EB-3A53-7246-1C9C4EC9F42A}"/>
              </a:ext>
            </a:extLst>
          </p:cNvPr>
          <p:cNvSpPr txBox="1"/>
          <p:nvPr/>
        </p:nvSpPr>
        <p:spPr>
          <a:xfrm>
            <a:off x="3795712" y="1533525"/>
            <a:ext cx="702151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4000" dirty="0">
                <a:solidFill>
                  <a:srgbClr val="FFFFFF"/>
                </a:solidFill>
                <a:latin typeface="Century Gothic"/>
              </a:rPr>
              <a:t>"Vår start-</a:t>
            </a:r>
            <a:r>
              <a:rPr lang="sv-SE" sz="4000" dirty="0" err="1">
                <a:solidFill>
                  <a:srgbClr val="FFFFFF"/>
                </a:solidFill>
                <a:latin typeface="Century Gothic"/>
              </a:rPr>
              <a:t>up</a:t>
            </a:r>
            <a:r>
              <a:rPr lang="sv-SE" sz="4000" dirty="0">
                <a:solidFill>
                  <a:srgbClr val="FFFFFF"/>
                </a:solidFill>
                <a:latin typeface="Century Gothic"/>
              </a:rPr>
              <a:t>, VARUMÄRKE, erbjuder en molnbaserad lagerhanteringsplattform som är enkel att använda och integreras sömlöst med e-handelsplattformar." </a:t>
            </a:r>
            <a:endParaRPr lang="sv-SE" sz="4000" dirty="0"/>
          </a:p>
        </p:txBody>
      </p:sp>
    </p:spTree>
    <p:extLst>
      <p:ext uri="{BB962C8B-B14F-4D97-AF65-F5344CB8AC3E}">
        <p14:creationId xmlns:p14="http://schemas.microsoft.com/office/powerpoint/2010/main" val="242871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EEAB21-EFBA-FD36-E905-34B2BCA189C0}"/>
              </a:ext>
            </a:extLst>
          </p:cNvPr>
          <p:cNvSpPr/>
          <p:nvPr/>
        </p:nvSpPr>
        <p:spPr>
          <a:xfrm>
            <a:off x="3662" y="3662"/>
            <a:ext cx="12192002" cy="6851488"/>
          </a:xfrm>
          <a:prstGeom prst="rect">
            <a:avLst/>
          </a:prstGeom>
          <a:solidFill>
            <a:srgbClr val="1E1E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4B44F7A-53DD-3BCD-42FF-65A341609AC6}"/>
              </a:ext>
            </a:extLst>
          </p:cNvPr>
          <p:cNvSpPr txBox="1"/>
          <p:nvPr/>
        </p:nvSpPr>
        <p:spPr>
          <a:xfrm>
            <a:off x="279581" y="147145"/>
            <a:ext cx="4545325"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5000" b="1" dirty="0">
                <a:solidFill>
                  <a:srgbClr val="FFFFFF"/>
                </a:solidFill>
              </a:rPr>
              <a:t>LÖSNINGEN</a:t>
            </a:r>
            <a:endParaRPr lang="en-US" dirty="0"/>
          </a:p>
        </p:txBody>
      </p:sp>
      <p:sp>
        <p:nvSpPr>
          <p:cNvPr id="20" name="Block Arc 19">
            <a:extLst>
              <a:ext uri="{FF2B5EF4-FFF2-40B4-BE49-F238E27FC236}">
                <a16:creationId xmlns:a16="http://schemas.microsoft.com/office/drawing/2014/main" id="{6ED85DF4-F136-E5B8-5D29-387BA770EDE0}"/>
              </a:ext>
            </a:extLst>
          </p:cNvPr>
          <p:cNvSpPr/>
          <p:nvPr/>
        </p:nvSpPr>
        <p:spPr>
          <a:xfrm rot="7800000">
            <a:off x="10325263" y="4614336"/>
            <a:ext cx="1596426" cy="158261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Block Arc 5">
            <a:extLst>
              <a:ext uri="{FF2B5EF4-FFF2-40B4-BE49-F238E27FC236}">
                <a16:creationId xmlns:a16="http://schemas.microsoft.com/office/drawing/2014/main" id="{D2390102-9F3C-CD61-7538-2127BC112656}"/>
              </a:ext>
            </a:extLst>
          </p:cNvPr>
          <p:cNvSpPr/>
          <p:nvPr/>
        </p:nvSpPr>
        <p:spPr>
          <a:xfrm rot="18720000">
            <a:off x="10713586" y="4982091"/>
            <a:ext cx="754357" cy="782230"/>
          </a:xfrm>
          <a:prstGeom prst="blockArc">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10">
            <a:extLst>
              <a:ext uri="{FF2B5EF4-FFF2-40B4-BE49-F238E27FC236}">
                <a16:creationId xmlns:a16="http://schemas.microsoft.com/office/drawing/2014/main" id="{498820A1-46E7-E5B0-3CFA-FCC1978F27FD}"/>
              </a:ext>
            </a:extLst>
          </p:cNvPr>
          <p:cNvSpPr txBox="1"/>
          <p:nvPr/>
        </p:nvSpPr>
        <p:spPr>
          <a:xfrm>
            <a:off x="5567991" y="6282223"/>
            <a:ext cx="555481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000" b="1" dirty="0">
                <a:solidFill>
                  <a:srgbClr val="FFFFFF"/>
                </a:solidFill>
                <a:ea typeface="+mn-lt"/>
                <a:cs typeface="+mn-lt"/>
              </a:rPr>
              <a:t>www.verksamheten.se</a:t>
            </a:r>
            <a:endParaRPr lang="en-US" dirty="0"/>
          </a:p>
        </p:txBody>
      </p:sp>
      <mc:AlternateContent xmlns:mc="http://schemas.openxmlformats.org/markup-compatibility/2006">
        <mc:Choice xmlns:p14="http://schemas.microsoft.com/office/powerpoint/2010/main" Requires="p14">
          <p:contentPart p14:bwMode="auto" r:id="rId4">
            <p14:nvContentPartPr>
              <p14:cNvPr id="25" name="Ink 24">
                <a:extLst>
                  <a:ext uri="{FF2B5EF4-FFF2-40B4-BE49-F238E27FC236}">
                    <a16:creationId xmlns:a16="http://schemas.microsoft.com/office/drawing/2014/main" id="{53E9EE70-EBAA-4885-F832-09A46D313E60}"/>
                  </a:ext>
                </a:extLst>
              </p14:cNvPr>
              <p14:cNvContentPartPr/>
              <p14:nvPr/>
            </p14:nvContentPartPr>
            <p14:xfrm flipV="1">
              <a:off x="-330958" y="1003851"/>
              <a:ext cx="4352931" cy="37636"/>
            </p14:xfrm>
          </p:contentPart>
        </mc:Choice>
        <mc:Fallback>
          <p:pic>
            <p:nvPicPr>
              <p:cNvPr id="25" name="Ink 24">
                <a:extLst>
                  <a:ext uri="{FF2B5EF4-FFF2-40B4-BE49-F238E27FC236}">
                    <a16:creationId xmlns:a16="http://schemas.microsoft.com/office/drawing/2014/main" id="{53E9EE70-EBAA-4885-F832-09A46D313E60}"/>
                  </a:ext>
                </a:extLst>
              </p:cNvPr>
              <p:cNvPicPr/>
              <p:nvPr/>
            </p:nvPicPr>
            <p:blipFill>
              <a:blip r:embed="rId5"/>
              <a:stretch>
                <a:fillRect/>
              </a:stretch>
            </p:blipFill>
            <p:spPr>
              <a:xfrm flipV="1">
                <a:off x="-348956" y="986098"/>
                <a:ext cx="4388567" cy="72787"/>
              </a:xfrm>
              <a:prstGeom prst="rect">
                <a:avLst/>
              </a:prstGeom>
            </p:spPr>
          </p:pic>
        </mc:Fallback>
      </mc:AlternateContent>
      <p:pic>
        <p:nvPicPr>
          <p:cNvPr id="3" name="Circling Molecule" descr="Circling Molecule">
            <a:hlinkClick r:id="" action="ppaction://media"/>
            <a:extLst>
              <a:ext uri="{FF2B5EF4-FFF2-40B4-BE49-F238E27FC236}">
                <a16:creationId xmlns:a16="http://schemas.microsoft.com/office/drawing/2014/main" id="{DAAE4C29-EFE7-EDA6-26C2-39FDC4798B7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2825" y="1233487"/>
            <a:ext cx="8594725" cy="4891087"/>
          </a:xfrm>
          <a:prstGeom prst="rect">
            <a:avLst/>
          </a:prstGeom>
        </p:spPr>
      </p:pic>
    </p:spTree>
    <p:extLst>
      <p:ext uri="{BB962C8B-B14F-4D97-AF65-F5344CB8AC3E}">
        <p14:creationId xmlns:p14="http://schemas.microsoft.com/office/powerpoint/2010/main" val="188248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EEAB21-EFBA-FD36-E905-34B2BCA189C0}"/>
              </a:ext>
            </a:extLst>
          </p:cNvPr>
          <p:cNvSpPr/>
          <p:nvPr/>
        </p:nvSpPr>
        <p:spPr>
          <a:xfrm>
            <a:off x="3662" y="3662"/>
            <a:ext cx="12192002" cy="6851488"/>
          </a:xfrm>
          <a:prstGeom prst="rect">
            <a:avLst/>
          </a:prstGeom>
          <a:solidFill>
            <a:srgbClr val="1E1E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4B44F7A-53DD-3BCD-42FF-65A341609AC6}"/>
              </a:ext>
            </a:extLst>
          </p:cNvPr>
          <p:cNvSpPr txBox="1"/>
          <p:nvPr/>
        </p:nvSpPr>
        <p:spPr>
          <a:xfrm>
            <a:off x="279581" y="147145"/>
            <a:ext cx="4545325"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5000" b="1" dirty="0">
                <a:solidFill>
                  <a:srgbClr val="FFFFFF"/>
                </a:solidFill>
              </a:rPr>
              <a:t>HISTORIEN</a:t>
            </a:r>
            <a:endParaRPr lang="en-US" dirty="0"/>
          </a:p>
        </p:txBody>
      </p:sp>
      <p:sp>
        <p:nvSpPr>
          <p:cNvPr id="20" name="Block Arc 19">
            <a:extLst>
              <a:ext uri="{FF2B5EF4-FFF2-40B4-BE49-F238E27FC236}">
                <a16:creationId xmlns:a16="http://schemas.microsoft.com/office/drawing/2014/main" id="{6ED85DF4-F136-E5B8-5D29-387BA770EDE0}"/>
              </a:ext>
            </a:extLst>
          </p:cNvPr>
          <p:cNvSpPr/>
          <p:nvPr/>
        </p:nvSpPr>
        <p:spPr>
          <a:xfrm rot="7800000">
            <a:off x="10325263" y="4614336"/>
            <a:ext cx="1596426" cy="158261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Block Arc 5">
            <a:extLst>
              <a:ext uri="{FF2B5EF4-FFF2-40B4-BE49-F238E27FC236}">
                <a16:creationId xmlns:a16="http://schemas.microsoft.com/office/drawing/2014/main" id="{D2390102-9F3C-CD61-7538-2127BC112656}"/>
              </a:ext>
            </a:extLst>
          </p:cNvPr>
          <p:cNvSpPr/>
          <p:nvPr/>
        </p:nvSpPr>
        <p:spPr>
          <a:xfrm rot="18720000">
            <a:off x="10713586" y="4982091"/>
            <a:ext cx="754357" cy="782230"/>
          </a:xfrm>
          <a:prstGeom prst="blockArc">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10">
            <a:extLst>
              <a:ext uri="{FF2B5EF4-FFF2-40B4-BE49-F238E27FC236}">
                <a16:creationId xmlns:a16="http://schemas.microsoft.com/office/drawing/2014/main" id="{498820A1-46E7-E5B0-3CFA-FCC1978F27FD}"/>
              </a:ext>
            </a:extLst>
          </p:cNvPr>
          <p:cNvSpPr txBox="1"/>
          <p:nvPr/>
        </p:nvSpPr>
        <p:spPr>
          <a:xfrm>
            <a:off x="5567991" y="6282223"/>
            <a:ext cx="555481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000" b="1" dirty="0">
                <a:solidFill>
                  <a:srgbClr val="FFFFFF"/>
                </a:solidFill>
                <a:ea typeface="+mn-lt"/>
                <a:cs typeface="+mn-lt"/>
              </a:rPr>
              <a:t>www.verksamheten.se</a:t>
            </a:r>
            <a:endParaRPr lang="en-US" dirty="0"/>
          </a:p>
        </p:txBody>
      </p:sp>
      <mc:AlternateContent xmlns:mc="http://schemas.openxmlformats.org/markup-compatibility/2006" xmlns:p14="http://schemas.microsoft.com/office/powerpoint/2010/main">
        <mc:Choice Requires="p14">
          <p:contentPart p14:bwMode="auto" r:id="rId2">
            <p14:nvContentPartPr>
              <p14:cNvPr id="25" name="Ink 24">
                <a:extLst>
                  <a:ext uri="{FF2B5EF4-FFF2-40B4-BE49-F238E27FC236}">
                    <a16:creationId xmlns:a16="http://schemas.microsoft.com/office/drawing/2014/main" id="{53E9EE70-EBAA-4885-F832-09A46D313E60}"/>
                  </a:ext>
                </a:extLst>
              </p14:cNvPr>
              <p14:cNvContentPartPr/>
              <p14:nvPr/>
            </p14:nvContentPartPr>
            <p14:xfrm flipV="1">
              <a:off x="-330958" y="1003851"/>
              <a:ext cx="4352931" cy="37636"/>
            </p14:xfrm>
          </p:contentPart>
        </mc:Choice>
        <mc:Fallback xmlns="">
          <p:pic>
            <p:nvPicPr>
              <p:cNvPr id="25" name="Ink 24">
                <a:extLst>
                  <a:ext uri="{FF2B5EF4-FFF2-40B4-BE49-F238E27FC236}">
                    <a16:creationId xmlns:a16="http://schemas.microsoft.com/office/drawing/2014/main" id="{53E9EE70-EBAA-4885-F832-09A46D313E60}"/>
                  </a:ext>
                </a:extLst>
              </p:cNvPr>
              <p:cNvPicPr/>
              <p:nvPr/>
            </p:nvPicPr>
            <p:blipFill>
              <a:blip r:embed="rId3"/>
              <a:stretch>
                <a:fillRect/>
              </a:stretch>
            </p:blipFill>
            <p:spPr>
              <a:xfrm flipV="1">
                <a:off x="-348956" y="986098"/>
                <a:ext cx="4388567" cy="72787"/>
              </a:xfrm>
              <a:prstGeom prst="rect">
                <a:avLst/>
              </a:prstGeom>
            </p:spPr>
          </p:pic>
        </mc:Fallback>
      </mc:AlternateContent>
      <p:sp>
        <p:nvSpPr>
          <p:cNvPr id="2" name="TextBox 1">
            <a:extLst>
              <a:ext uri="{FF2B5EF4-FFF2-40B4-BE49-F238E27FC236}">
                <a16:creationId xmlns:a16="http://schemas.microsoft.com/office/drawing/2014/main" id="{0DEB16B3-62EB-3A53-7246-1C9C4EC9F42A}"/>
              </a:ext>
            </a:extLst>
          </p:cNvPr>
          <p:cNvSpPr txBox="1"/>
          <p:nvPr/>
        </p:nvSpPr>
        <p:spPr>
          <a:xfrm>
            <a:off x="3367087" y="1962150"/>
            <a:ext cx="544988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000" dirty="0">
                <a:solidFill>
                  <a:srgbClr val="FFFFFF"/>
                </a:solidFill>
                <a:latin typeface="Century Gothic"/>
              </a:rPr>
              <a:t>"</a:t>
            </a:r>
            <a:r>
              <a:rPr lang="sv-SE" sz="2000" dirty="0">
                <a:solidFill>
                  <a:srgbClr val="FFFFFF"/>
                </a:solidFill>
                <a:latin typeface="Century Gothic"/>
                <a:ea typeface="+mn-lt"/>
                <a:cs typeface="+mn-lt"/>
              </a:rPr>
              <a:t>Som tidigare lagerchef för ett medelstort e-handelsföretag såg jag dagligen de utmaningar som småföretag stod inför när det gällde lagerhantering. Därför bestämde jag mig för att skapa en lösning som skulle göra lagerhantering enkel och kostnadseffektiv för småföretag."</a:t>
            </a:r>
            <a:endParaRPr lang="en-US" sz="2000">
              <a:latin typeface="Century Gothic"/>
            </a:endParaRPr>
          </a:p>
        </p:txBody>
      </p:sp>
      <p:pic>
        <p:nvPicPr>
          <p:cNvPr id="5" name="Picture 4" descr="Person writing on a table">
            <a:extLst>
              <a:ext uri="{FF2B5EF4-FFF2-40B4-BE49-F238E27FC236}">
                <a16:creationId xmlns:a16="http://schemas.microsoft.com/office/drawing/2014/main" id="{A55AEC92-4B5D-82A2-81D5-22789934DF66}"/>
              </a:ext>
            </a:extLst>
          </p:cNvPr>
          <p:cNvPicPr>
            <a:picLocks noChangeAspect="1"/>
          </p:cNvPicPr>
          <p:nvPr/>
        </p:nvPicPr>
        <p:blipFill rotWithShape="1">
          <a:blip r:embed="rId4"/>
          <a:srcRect l="18367" t="-106" r="43311" b="-121"/>
          <a:stretch/>
        </p:blipFill>
        <p:spPr>
          <a:xfrm>
            <a:off x="-15875" y="1675063"/>
            <a:ext cx="2688641" cy="3515369"/>
          </a:xfrm>
          <a:prstGeom prst="rect">
            <a:avLst/>
          </a:prstGeom>
        </p:spPr>
      </p:pic>
      <p:sp>
        <p:nvSpPr>
          <p:cNvPr id="8" name="TextBox 10">
            <a:extLst>
              <a:ext uri="{FF2B5EF4-FFF2-40B4-BE49-F238E27FC236}">
                <a16:creationId xmlns:a16="http://schemas.microsoft.com/office/drawing/2014/main" id="{F0FD81B2-77E2-0243-FDFB-A85976DD80D6}"/>
              </a:ext>
            </a:extLst>
          </p:cNvPr>
          <p:cNvSpPr txBox="1"/>
          <p:nvPr/>
        </p:nvSpPr>
        <p:spPr>
          <a:xfrm>
            <a:off x="3488774" y="4828438"/>
            <a:ext cx="53405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FÖRNAMN EFTERNAMN, </a:t>
            </a:r>
            <a:r>
              <a:rPr lang="sv-SE" sz="2000" dirty="0">
                <a:solidFill>
                  <a:srgbClr val="FFFFFF"/>
                </a:solidFill>
                <a:latin typeface="Century Gothic"/>
                <a:ea typeface="+mn-lt"/>
                <a:cs typeface="+mn-lt"/>
              </a:rPr>
              <a:t>GRUNDARE</a:t>
            </a:r>
            <a:endParaRPr lang="en-US" dirty="0"/>
          </a:p>
        </p:txBody>
      </p:sp>
    </p:spTree>
    <p:extLst>
      <p:ext uri="{BB962C8B-B14F-4D97-AF65-F5344CB8AC3E}">
        <p14:creationId xmlns:p14="http://schemas.microsoft.com/office/powerpoint/2010/main" val="308779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EEAB21-EFBA-FD36-E905-34B2BCA189C0}"/>
              </a:ext>
            </a:extLst>
          </p:cNvPr>
          <p:cNvSpPr/>
          <p:nvPr/>
        </p:nvSpPr>
        <p:spPr>
          <a:xfrm>
            <a:off x="3662" y="3662"/>
            <a:ext cx="12192002" cy="6851488"/>
          </a:xfrm>
          <a:prstGeom prst="rect">
            <a:avLst/>
          </a:prstGeom>
          <a:solidFill>
            <a:srgbClr val="1E1E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4B44F7A-53DD-3BCD-42FF-65A341609AC6}"/>
              </a:ext>
            </a:extLst>
          </p:cNvPr>
          <p:cNvSpPr txBox="1"/>
          <p:nvPr/>
        </p:nvSpPr>
        <p:spPr>
          <a:xfrm>
            <a:off x="279581" y="147145"/>
            <a:ext cx="4545325"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5000" b="1" dirty="0">
                <a:solidFill>
                  <a:srgbClr val="FFFFFF"/>
                </a:solidFill>
              </a:rPr>
              <a:t>MARKNADEN</a:t>
            </a:r>
            <a:endParaRPr lang="en-US" dirty="0"/>
          </a:p>
        </p:txBody>
      </p:sp>
      <p:sp>
        <p:nvSpPr>
          <p:cNvPr id="20" name="Block Arc 19">
            <a:extLst>
              <a:ext uri="{FF2B5EF4-FFF2-40B4-BE49-F238E27FC236}">
                <a16:creationId xmlns:a16="http://schemas.microsoft.com/office/drawing/2014/main" id="{6ED85DF4-F136-E5B8-5D29-387BA770EDE0}"/>
              </a:ext>
            </a:extLst>
          </p:cNvPr>
          <p:cNvSpPr/>
          <p:nvPr/>
        </p:nvSpPr>
        <p:spPr>
          <a:xfrm rot="7800000">
            <a:off x="10325263" y="4614336"/>
            <a:ext cx="1596426" cy="158261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Block Arc 5">
            <a:extLst>
              <a:ext uri="{FF2B5EF4-FFF2-40B4-BE49-F238E27FC236}">
                <a16:creationId xmlns:a16="http://schemas.microsoft.com/office/drawing/2014/main" id="{D2390102-9F3C-CD61-7538-2127BC112656}"/>
              </a:ext>
            </a:extLst>
          </p:cNvPr>
          <p:cNvSpPr/>
          <p:nvPr/>
        </p:nvSpPr>
        <p:spPr>
          <a:xfrm rot="18720000">
            <a:off x="10713586" y="4982091"/>
            <a:ext cx="754357" cy="782230"/>
          </a:xfrm>
          <a:prstGeom prst="blockArc">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10">
            <a:extLst>
              <a:ext uri="{FF2B5EF4-FFF2-40B4-BE49-F238E27FC236}">
                <a16:creationId xmlns:a16="http://schemas.microsoft.com/office/drawing/2014/main" id="{498820A1-46E7-E5B0-3CFA-FCC1978F27FD}"/>
              </a:ext>
            </a:extLst>
          </p:cNvPr>
          <p:cNvSpPr txBox="1"/>
          <p:nvPr/>
        </p:nvSpPr>
        <p:spPr>
          <a:xfrm>
            <a:off x="5567991" y="6282223"/>
            <a:ext cx="555481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000" b="1" dirty="0">
                <a:solidFill>
                  <a:srgbClr val="FFFFFF"/>
                </a:solidFill>
                <a:ea typeface="+mn-lt"/>
                <a:cs typeface="+mn-lt"/>
              </a:rPr>
              <a:t>www.verksamheten.se</a:t>
            </a:r>
            <a:endParaRPr lang="en-US" dirty="0"/>
          </a:p>
        </p:txBody>
      </p:sp>
      <mc:AlternateContent xmlns:mc="http://schemas.openxmlformats.org/markup-compatibility/2006" xmlns:p14="http://schemas.microsoft.com/office/powerpoint/2010/main">
        <mc:Choice Requires="p14">
          <p:contentPart p14:bwMode="auto" r:id="rId2">
            <p14:nvContentPartPr>
              <p14:cNvPr id="25" name="Ink 24">
                <a:extLst>
                  <a:ext uri="{FF2B5EF4-FFF2-40B4-BE49-F238E27FC236}">
                    <a16:creationId xmlns:a16="http://schemas.microsoft.com/office/drawing/2014/main" id="{53E9EE70-EBAA-4885-F832-09A46D313E60}"/>
                  </a:ext>
                </a:extLst>
              </p14:cNvPr>
              <p14:cNvContentPartPr/>
              <p14:nvPr/>
            </p14:nvContentPartPr>
            <p14:xfrm flipV="1">
              <a:off x="-330958" y="1003851"/>
              <a:ext cx="4352931" cy="37636"/>
            </p14:xfrm>
          </p:contentPart>
        </mc:Choice>
        <mc:Fallback xmlns="">
          <p:pic>
            <p:nvPicPr>
              <p:cNvPr id="25" name="Ink 24">
                <a:extLst>
                  <a:ext uri="{FF2B5EF4-FFF2-40B4-BE49-F238E27FC236}">
                    <a16:creationId xmlns:a16="http://schemas.microsoft.com/office/drawing/2014/main" id="{53E9EE70-EBAA-4885-F832-09A46D313E60}"/>
                  </a:ext>
                </a:extLst>
              </p:cNvPr>
              <p:cNvPicPr/>
              <p:nvPr/>
            </p:nvPicPr>
            <p:blipFill>
              <a:blip r:embed="rId3"/>
              <a:stretch>
                <a:fillRect/>
              </a:stretch>
            </p:blipFill>
            <p:spPr>
              <a:xfrm flipV="1">
                <a:off x="-348956" y="986098"/>
                <a:ext cx="4388567" cy="72787"/>
              </a:xfrm>
              <a:prstGeom prst="rect">
                <a:avLst/>
              </a:prstGeom>
            </p:spPr>
          </p:pic>
        </mc:Fallback>
      </mc:AlternateContent>
      <p:sp>
        <p:nvSpPr>
          <p:cNvPr id="2" name="Oval 1">
            <a:extLst>
              <a:ext uri="{FF2B5EF4-FFF2-40B4-BE49-F238E27FC236}">
                <a16:creationId xmlns:a16="http://schemas.microsoft.com/office/drawing/2014/main" id="{1F8D232D-409E-7E48-EC61-C57C4C998925}"/>
              </a:ext>
            </a:extLst>
          </p:cNvPr>
          <p:cNvSpPr/>
          <p:nvPr/>
        </p:nvSpPr>
        <p:spPr>
          <a:xfrm>
            <a:off x="-595313" y="4024312"/>
            <a:ext cx="3960812" cy="39370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C19298B-AE85-D9F1-2EE4-BFAF313472C4}"/>
              </a:ext>
            </a:extLst>
          </p:cNvPr>
          <p:cNvSpPr/>
          <p:nvPr/>
        </p:nvSpPr>
        <p:spPr>
          <a:xfrm>
            <a:off x="-777875" y="2857500"/>
            <a:ext cx="5333999" cy="534193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4DD1B98E-0BEA-BB48-1098-F582598ED29A}"/>
              </a:ext>
            </a:extLst>
          </p:cNvPr>
          <p:cNvSpPr/>
          <p:nvPr/>
        </p:nvSpPr>
        <p:spPr>
          <a:xfrm>
            <a:off x="-1087436" y="1825624"/>
            <a:ext cx="6659562" cy="664368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10">
            <a:extLst>
              <a:ext uri="{FF2B5EF4-FFF2-40B4-BE49-F238E27FC236}">
                <a16:creationId xmlns:a16="http://schemas.microsoft.com/office/drawing/2014/main" id="{E78D7552-CFFD-EC21-D949-E85C9EEE2F46}"/>
              </a:ext>
            </a:extLst>
          </p:cNvPr>
          <p:cNvSpPr txBox="1"/>
          <p:nvPr/>
        </p:nvSpPr>
        <p:spPr>
          <a:xfrm>
            <a:off x="5567380" y="1514431"/>
            <a:ext cx="488806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GOD TILLVÄXT &amp; STOR POTENTIAL</a:t>
            </a:r>
            <a:endParaRPr lang="en-US" dirty="0"/>
          </a:p>
        </p:txBody>
      </p:sp>
      <p:sp>
        <p:nvSpPr>
          <p:cNvPr id="10" name="TextBox 20">
            <a:extLst>
              <a:ext uri="{FF2B5EF4-FFF2-40B4-BE49-F238E27FC236}">
                <a16:creationId xmlns:a16="http://schemas.microsoft.com/office/drawing/2014/main" id="{4EBEA474-B395-CEA0-4C31-0C6E187B9C0B}"/>
              </a:ext>
            </a:extLst>
          </p:cNvPr>
          <p:cNvSpPr txBox="1"/>
          <p:nvPr/>
        </p:nvSpPr>
        <p:spPr>
          <a:xfrm>
            <a:off x="6275917" y="4025549"/>
            <a:ext cx="4909970"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err="1">
                <a:solidFill>
                  <a:schemeClr val="bg1"/>
                </a:solidFill>
                <a:latin typeface="Century Gothic"/>
                <a:ea typeface="+mn-lt"/>
                <a:cs typeface="+mn-lt"/>
              </a:rPr>
              <a:t>Småföretag</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utgör</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en</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betydande</a:t>
            </a:r>
            <a:r>
              <a:rPr lang="en-US" sz="1600" dirty="0">
                <a:solidFill>
                  <a:schemeClr val="bg1"/>
                </a:solidFill>
                <a:latin typeface="Century Gothic"/>
                <a:ea typeface="+mn-lt"/>
                <a:cs typeface="+mn-lt"/>
              </a:rPr>
              <a:t> del av </a:t>
            </a:r>
            <a:r>
              <a:rPr lang="en-US" sz="1600" dirty="0" err="1">
                <a:solidFill>
                  <a:schemeClr val="bg1"/>
                </a:solidFill>
                <a:latin typeface="Century Gothic"/>
                <a:ea typeface="+mn-lt"/>
                <a:cs typeface="+mn-lt"/>
              </a:rPr>
              <a:t>denna</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marknad</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och</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deras</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behov</a:t>
            </a:r>
            <a:r>
              <a:rPr lang="en-US" sz="1600" dirty="0">
                <a:solidFill>
                  <a:schemeClr val="bg1"/>
                </a:solidFill>
                <a:latin typeface="Century Gothic"/>
                <a:ea typeface="+mn-lt"/>
                <a:cs typeface="+mn-lt"/>
              </a:rPr>
              <a:t> av </a:t>
            </a:r>
            <a:r>
              <a:rPr lang="en-US" sz="1600" dirty="0" err="1">
                <a:solidFill>
                  <a:schemeClr val="bg1"/>
                </a:solidFill>
                <a:latin typeface="Century Gothic"/>
                <a:ea typeface="+mn-lt"/>
                <a:cs typeface="+mn-lt"/>
              </a:rPr>
              <a:t>kostnadseffektiva</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och</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användarvänliga</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lagerhanteringslösningar</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växer</a:t>
            </a:r>
            <a:r>
              <a:rPr lang="en-US" sz="1600" dirty="0">
                <a:solidFill>
                  <a:schemeClr val="bg1"/>
                </a:solidFill>
                <a:latin typeface="Century Gothic"/>
                <a:ea typeface="+mn-lt"/>
                <a:cs typeface="+mn-lt"/>
              </a:rPr>
              <a:t> </a:t>
            </a:r>
            <a:r>
              <a:rPr lang="en-US" sz="1600" dirty="0" err="1">
                <a:solidFill>
                  <a:schemeClr val="bg1"/>
                </a:solidFill>
                <a:latin typeface="Century Gothic"/>
                <a:ea typeface="+mn-lt"/>
                <a:cs typeface="+mn-lt"/>
              </a:rPr>
              <a:t>i</a:t>
            </a:r>
            <a:r>
              <a:rPr lang="en-US" sz="1600" dirty="0">
                <a:solidFill>
                  <a:schemeClr val="bg1"/>
                </a:solidFill>
                <a:latin typeface="Century Gothic"/>
                <a:ea typeface="+mn-lt"/>
                <a:cs typeface="+mn-lt"/>
              </a:rPr>
              <a:t> takt med den </a:t>
            </a:r>
            <a:r>
              <a:rPr lang="en-US" sz="1600" dirty="0" err="1">
                <a:solidFill>
                  <a:schemeClr val="bg1"/>
                </a:solidFill>
                <a:latin typeface="Century Gothic"/>
                <a:ea typeface="+mn-lt"/>
                <a:cs typeface="+mn-lt"/>
              </a:rPr>
              <a:t>ökande</a:t>
            </a:r>
            <a:r>
              <a:rPr lang="en-US" sz="1600" dirty="0">
                <a:solidFill>
                  <a:schemeClr val="bg1"/>
                </a:solidFill>
                <a:latin typeface="Century Gothic"/>
                <a:ea typeface="+mn-lt"/>
                <a:cs typeface="+mn-lt"/>
              </a:rPr>
              <a:t> e-</a:t>
            </a:r>
            <a:r>
              <a:rPr lang="en-US" sz="1600" dirty="0" err="1">
                <a:solidFill>
                  <a:schemeClr val="bg1"/>
                </a:solidFill>
                <a:latin typeface="Century Gothic"/>
                <a:ea typeface="+mn-lt"/>
                <a:cs typeface="+mn-lt"/>
              </a:rPr>
              <a:t>handeln</a:t>
            </a:r>
            <a:r>
              <a:rPr lang="en-US" sz="1600" dirty="0">
                <a:solidFill>
                  <a:schemeClr val="bg1"/>
                </a:solidFill>
                <a:latin typeface="Century Gothic"/>
                <a:ea typeface="+mn-lt"/>
                <a:cs typeface="+mn-lt"/>
              </a:rPr>
              <a:t>.</a:t>
            </a:r>
          </a:p>
        </p:txBody>
      </p:sp>
      <p:sp>
        <p:nvSpPr>
          <p:cNvPr id="12" name="TextBox 10">
            <a:extLst>
              <a:ext uri="{FF2B5EF4-FFF2-40B4-BE49-F238E27FC236}">
                <a16:creationId xmlns:a16="http://schemas.microsoft.com/office/drawing/2014/main" id="{1D841D65-F1AC-070A-C78A-A69C76859A89}"/>
              </a:ext>
            </a:extLst>
          </p:cNvPr>
          <p:cNvSpPr txBox="1"/>
          <p:nvPr/>
        </p:nvSpPr>
        <p:spPr>
          <a:xfrm>
            <a:off x="1115461" y="5511063"/>
            <a:ext cx="155431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2000" b="1" dirty="0">
                <a:solidFill>
                  <a:srgbClr val="FFFFFF"/>
                </a:solidFill>
                <a:latin typeface="Century Gothic"/>
                <a:ea typeface="+mn-lt"/>
                <a:cs typeface="+mn-lt"/>
              </a:rPr>
              <a:t>X SEK</a:t>
            </a:r>
            <a:endParaRPr lang="en-US" dirty="0"/>
          </a:p>
        </p:txBody>
      </p:sp>
      <p:sp>
        <p:nvSpPr>
          <p:cNvPr id="13" name="TextBox 10">
            <a:extLst>
              <a:ext uri="{FF2B5EF4-FFF2-40B4-BE49-F238E27FC236}">
                <a16:creationId xmlns:a16="http://schemas.microsoft.com/office/drawing/2014/main" id="{F3C6301A-737F-30DE-A143-66C1B3273A91}"/>
              </a:ext>
            </a:extLst>
          </p:cNvPr>
          <p:cNvSpPr txBox="1"/>
          <p:nvPr/>
        </p:nvSpPr>
        <p:spPr>
          <a:xfrm>
            <a:off x="1115461" y="3225063"/>
            <a:ext cx="155431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2000" b="1" dirty="0">
                <a:solidFill>
                  <a:srgbClr val="FFFFFF"/>
                </a:solidFill>
                <a:latin typeface="Century Gothic"/>
                <a:ea typeface="+mn-lt"/>
                <a:cs typeface="+mn-lt"/>
              </a:rPr>
              <a:t>XX SEK</a:t>
            </a:r>
            <a:endParaRPr lang="en-US" dirty="0"/>
          </a:p>
        </p:txBody>
      </p:sp>
      <p:sp>
        <p:nvSpPr>
          <p:cNvPr id="14" name="TextBox 10">
            <a:extLst>
              <a:ext uri="{FF2B5EF4-FFF2-40B4-BE49-F238E27FC236}">
                <a16:creationId xmlns:a16="http://schemas.microsoft.com/office/drawing/2014/main" id="{D99BA9D2-1891-39AE-528E-8BEDB5CEB06B}"/>
              </a:ext>
            </a:extLst>
          </p:cNvPr>
          <p:cNvSpPr txBox="1"/>
          <p:nvPr/>
        </p:nvSpPr>
        <p:spPr>
          <a:xfrm>
            <a:off x="1115461" y="2240813"/>
            <a:ext cx="155431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2000" b="1" dirty="0">
                <a:solidFill>
                  <a:srgbClr val="FFFFFF"/>
                </a:solidFill>
                <a:latin typeface="Century Gothic"/>
                <a:ea typeface="+mn-lt"/>
                <a:cs typeface="+mn-lt"/>
              </a:rPr>
              <a:t>XXX SEK</a:t>
            </a:r>
            <a:endParaRPr lang="en-US" dirty="0"/>
          </a:p>
        </p:txBody>
      </p:sp>
      <p:sp>
        <p:nvSpPr>
          <p:cNvPr id="15" name="TextBox 10">
            <a:extLst>
              <a:ext uri="{FF2B5EF4-FFF2-40B4-BE49-F238E27FC236}">
                <a16:creationId xmlns:a16="http://schemas.microsoft.com/office/drawing/2014/main" id="{4F3219CA-FE68-2F26-E1A0-A5C376E699D9}"/>
              </a:ext>
            </a:extLst>
          </p:cNvPr>
          <p:cNvSpPr txBox="1"/>
          <p:nvPr/>
        </p:nvSpPr>
        <p:spPr>
          <a:xfrm>
            <a:off x="6231689" y="2276430"/>
            <a:ext cx="5493752"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3000" b="1" dirty="0">
                <a:solidFill>
                  <a:srgbClr val="FFFFFF"/>
                </a:solidFill>
                <a:latin typeface="Century Gothic"/>
                <a:ea typeface="+mn-lt"/>
                <a:cs typeface="+mn-lt"/>
              </a:rPr>
              <a:t>+11.7% CAGR GLOBALT</a:t>
            </a:r>
            <a:endParaRPr lang="en-US" sz="3000"/>
          </a:p>
        </p:txBody>
      </p:sp>
      <p:sp>
        <p:nvSpPr>
          <p:cNvPr id="16" name="TextBox 10">
            <a:extLst>
              <a:ext uri="{FF2B5EF4-FFF2-40B4-BE49-F238E27FC236}">
                <a16:creationId xmlns:a16="http://schemas.microsoft.com/office/drawing/2014/main" id="{64D19778-6B04-02AE-17FD-2155B600798B}"/>
              </a:ext>
            </a:extLst>
          </p:cNvPr>
          <p:cNvSpPr txBox="1"/>
          <p:nvPr/>
        </p:nvSpPr>
        <p:spPr>
          <a:xfrm>
            <a:off x="6277278" y="2947251"/>
            <a:ext cx="5343958"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3000" b="1" dirty="0">
                <a:solidFill>
                  <a:srgbClr val="FFFFFF"/>
                </a:solidFill>
                <a:latin typeface="Century Gothic"/>
                <a:ea typeface="+mn-lt"/>
                <a:cs typeface="+mn-lt"/>
              </a:rPr>
              <a:t>24 - 50 MDSEK 2028</a:t>
            </a:r>
            <a:endParaRPr lang="sv-SE" sz="3000" b="1" dirty="0">
              <a:solidFill>
                <a:srgbClr val="FFFFFF"/>
              </a:solidFill>
              <a:latin typeface="Century Gothic"/>
            </a:endParaRPr>
          </a:p>
        </p:txBody>
      </p:sp>
    </p:spTree>
    <p:extLst>
      <p:ext uri="{BB962C8B-B14F-4D97-AF65-F5344CB8AC3E}">
        <p14:creationId xmlns:p14="http://schemas.microsoft.com/office/powerpoint/2010/main" val="186642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EEAB21-EFBA-FD36-E905-34B2BCA189C0}"/>
              </a:ext>
            </a:extLst>
          </p:cNvPr>
          <p:cNvSpPr/>
          <p:nvPr/>
        </p:nvSpPr>
        <p:spPr>
          <a:xfrm>
            <a:off x="3662" y="3662"/>
            <a:ext cx="12192002" cy="6851488"/>
          </a:xfrm>
          <a:prstGeom prst="rect">
            <a:avLst/>
          </a:prstGeom>
          <a:solidFill>
            <a:srgbClr val="1E1E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4B44F7A-53DD-3BCD-42FF-65A341609AC6}"/>
              </a:ext>
            </a:extLst>
          </p:cNvPr>
          <p:cNvSpPr txBox="1"/>
          <p:nvPr/>
        </p:nvSpPr>
        <p:spPr>
          <a:xfrm>
            <a:off x="279581" y="147145"/>
            <a:ext cx="5815325"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5000" b="1" dirty="0">
                <a:solidFill>
                  <a:srgbClr val="FFFFFF"/>
                </a:solidFill>
              </a:rPr>
              <a:t>AFFÄRSMODELLEN</a:t>
            </a:r>
            <a:endParaRPr lang="en-US" dirty="0"/>
          </a:p>
        </p:txBody>
      </p:sp>
      <p:sp>
        <p:nvSpPr>
          <p:cNvPr id="20" name="Block Arc 19">
            <a:extLst>
              <a:ext uri="{FF2B5EF4-FFF2-40B4-BE49-F238E27FC236}">
                <a16:creationId xmlns:a16="http://schemas.microsoft.com/office/drawing/2014/main" id="{6ED85DF4-F136-E5B8-5D29-387BA770EDE0}"/>
              </a:ext>
            </a:extLst>
          </p:cNvPr>
          <p:cNvSpPr/>
          <p:nvPr/>
        </p:nvSpPr>
        <p:spPr>
          <a:xfrm rot="7800000">
            <a:off x="10325263" y="4614336"/>
            <a:ext cx="1596426" cy="158261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Block Arc 5">
            <a:extLst>
              <a:ext uri="{FF2B5EF4-FFF2-40B4-BE49-F238E27FC236}">
                <a16:creationId xmlns:a16="http://schemas.microsoft.com/office/drawing/2014/main" id="{D2390102-9F3C-CD61-7538-2127BC112656}"/>
              </a:ext>
            </a:extLst>
          </p:cNvPr>
          <p:cNvSpPr/>
          <p:nvPr/>
        </p:nvSpPr>
        <p:spPr>
          <a:xfrm rot="18720000">
            <a:off x="10713586" y="4982091"/>
            <a:ext cx="754357" cy="782230"/>
          </a:xfrm>
          <a:prstGeom prst="blockArc">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10">
            <a:extLst>
              <a:ext uri="{FF2B5EF4-FFF2-40B4-BE49-F238E27FC236}">
                <a16:creationId xmlns:a16="http://schemas.microsoft.com/office/drawing/2014/main" id="{498820A1-46E7-E5B0-3CFA-FCC1978F27FD}"/>
              </a:ext>
            </a:extLst>
          </p:cNvPr>
          <p:cNvSpPr txBox="1"/>
          <p:nvPr/>
        </p:nvSpPr>
        <p:spPr>
          <a:xfrm>
            <a:off x="5567991" y="6282223"/>
            <a:ext cx="555481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000" b="1" dirty="0">
                <a:solidFill>
                  <a:srgbClr val="FFFFFF"/>
                </a:solidFill>
                <a:ea typeface="+mn-lt"/>
                <a:cs typeface="+mn-lt"/>
              </a:rPr>
              <a:t>www.verksamheten.se</a:t>
            </a:r>
            <a:endParaRPr lang="en-US" dirty="0"/>
          </a:p>
        </p:txBody>
      </p:sp>
      <mc:AlternateContent xmlns:mc="http://schemas.openxmlformats.org/markup-compatibility/2006" xmlns:p14="http://schemas.microsoft.com/office/powerpoint/2010/main">
        <mc:Choice Requires="p14">
          <p:contentPart p14:bwMode="auto" r:id="rId2">
            <p14:nvContentPartPr>
              <p14:cNvPr id="25" name="Ink 24">
                <a:extLst>
                  <a:ext uri="{FF2B5EF4-FFF2-40B4-BE49-F238E27FC236}">
                    <a16:creationId xmlns:a16="http://schemas.microsoft.com/office/drawing/2014/main" id="{53E9EE70-EBAA-4885-F832-09A46D313E60}"/>
                  </a:ext>
                </a:extLst>
              </p14:cNvPr>
              <p14:cNvContentPartPr/>
              <p14:nvPr/>
            </p14:nvContentPartPr>
            <p14:xfrm>
              <a:off x="-330958" y="954175"/>
              <a:ext cx="6400806" cy="73488"/>
            </p14:xfrm>
          </p:contentPart>
        </mc:Choice>
        <mc:Fallback xmlns="">
          <p:pic>
            <p:nvPicPr>
              <p:cNvPr id="25" name="Ink 24">
                <a:extLst>
                  <a:ext uri="{FF2B5EF4-FFF2-40B4-BE49-F238E27FC236}">
                    <a16:creationId xmlns:a16="http://schemas.microsoft.com/office/drawing/2014/main" id="{53E9EE70-EBAA-4885-F832-09A46D313E60}"/>
                  </a:ext>
                </a:extLst>
              </p:cNvPr>
              <p:cNvPicPr/>
              <p:nvPr/>
            </p:nvPicPr>
            <p:blipFill>
              <a:blip r:embed="rId3"/>
              <a:stretch>
                <a:fillRect/>
              </a:stretch>
            </p:blipFill>
            <p:spPr>
              <a:xfrm>
                <a:off x="-348956" y="936338"/>
                <a:ext cx="6436442" cy="108805"/>
              </a:xfrm>
              <a:prstGeom prst="rect">
                <a:avLst/>
              </a:prstGeom>
            </p:spPr>
          </p:pic>
        </mc:Fallback>
      </mc:AlternateContent>
      <p:sp>
        <p:nvSpPr>
          <p:cNvPr id="2" name="TextBox 1">
            <a:extLst>
              <a:ext uri="{FF2B5EF4-FFF2-40B4-BE49-F238E27FC236}">
                <a16:creationId xmlns:a16="http://schemas.microsoft.com/office/drawing/2014/main" id="{D66E12CE-269E-E495-1B3C-4C8C64EF3047}"/>
              </a:ext>
            </a:extLst>
          </p:cNvPr>
          <p:cNvSpPr txBox="1"/>
          <p:nvPr/>
        </p:nvSpPr>
        <p:spPr>
          <a:xfrm>
            <a:off x="1057275" y="1898650"/>
            <a:ext cx="568007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chemeClr val="bg1"/>
                </a:solidFill>
                <a:latin typeface="Century Gothic"/>
              </a:rPr>
              <a:t>"SaaS-</a:t>
            </a:r>
            <a:r>
              <a:rPr lang="en-US" sz="3000" dirty="0" err="1">
                <a:solidFill>
                  <a:schemeClr val="bg1"/>
                </a:solidFill>
                <a:latin typeface="Century Gothic"/>
              </a:rPr>
              <a:t>modell</a:t>
            </a:r>
            <a:r>
              <a:rPr lang="en-US" sz="3000" dirty="0">
                <a:solidFill>
                  <a:schemeClr val="bg1"/>
                </a:solidFill>
                <a:latin typeface="Century Gothic"/>
              </a:rPr>
              <a:t> med </a:t>
            </a:r>
            <a:r>
              <a:rPr lang="en-US" sz="3000" dirty="0" err="1">
                <a:solidFill>
                  <a:schemeClr val="bg1"/>
                </a:solidFill>
                <a:latin typeface="Century Gothic"/>
              </a:rPr>
              <a:t>månatliga</a:t>
            </a:r>
            <a:r>
              <a:rPr lang="en-US" sz="3000" dirty="0">
                <a:solidFill>
                  <a:schemeClr val="bg1"/>
                </a:solidFill>
                <a:latin typeface="Century Gothic"/>
              </a:rPr>
              <a:t> </a:t>
            </a:r>
            <a:r>
              <a:rPr lang="en-US" sz="3000" dirty="0" err="1">
                <a:solidFill>
                  <a:schemeClr val="bg1"/>
                </a:solidFill>
                <a:latin typeface="Century Gothic"/>
              </a:rPr>
              <a:t>abonnemangsavgifter</a:t>
            </a:r>
            <a:r>
              <a:rPr lang="en-US" sz="3000" dirty="0">
                <a:solidFill>
                  <a:schemeClr val="bg1"/>
                </a:solidFill>
                <a:latin typeface="Century Gothic"/>
              </a:rPr>
              <a:t> </a:t>
            </a:r>
            <a:r>
              <a:rPr lang="en-US" sz="3000" dirty="0" err="1">
                <a:solidFill>
                  <a:schemeClr val="bg1"/>
                </a:solidFill>
                <a:latin typeface="Century Gothic"/>
              </a:rPr>
              <a:t>baserade</a:t>
            </a:r>
            <a:r>
              <a:rPr lang="en-US" sz="3000" dirty="0">
                <a:solidFill>
                  <a:schemeClr val="bg1"/>
                </a:solidFill>
                <a:latin typeface="Century Gothic"/>
              </a:rPr>
              <a:t> </a:t>
            </a:r>
            <a:r>
              <a:rPr lang="en-US" sz="3000" dirty="0" err="1">
                <a:solidFill>
                  <a:schemeClr val="bg1"/>
                </a:solidFill>
                <a:latin typeface="Century Gothic"/>
              </a:rPr>
              <a:t>på</a:t>
            </a:r>
            <a:r>
              <a:rPr lang="en-US" sz="3000" dirty="0">
                <a:solidFill>
                  <a:schemeClr val="bg1"/>
                </a:solidFill>
                <a:latin typeface="Century Gothic"/>
              </a:rPr>
              <a:t> </a:t>
            </a:r>
            <a:r>
              <a:rPr lang="en-US" sz="3000" dirty="0" err="1">
                <a:solidFill>
                  <a:schemeClr val="bg1"/>
                </a:solidFill>
                <a:latin typeface="Century Gothic"/>
              </a:rPr>
              <a:t>antalet</a:t>
            </a:r>
            <a:r>
              <a:rPr lang="en-US" sz="3000" dirty="0">
                <a:solidFill>
                  <a:schemeClr val="bg1"/>
                </a:solidFill>
                <a:latin typeface="Century Gothic"/>
              </a:rPr>
              <a:t> </a:t>
            </a:r>
            <a:r>
              <a:rPr lang="en-US" sz="3000" dirty="0" err="1">
                <a:solidFill>
                  <a:schemeClr val="bg1"/>
                </a:solidFill>
                <a:latin typeface="Century Gothic"/>
              </a:rPr>
              <a:t>lagerplatser</a:t>
            </a:r>
            <a:r>
              <a:rPr lang="en-US" sz="3000" dirty="0">
                <a:solidFill>
                  <a:schemeClr val="bg1"/>
                </a:solidFill>
                <a:latin typeface="Century Gothic"/>
              </a:rPr>
              <a:t> </a:t>
            </a:r>
            <a:r>
              <a:rPr lang="en-US" sz="3000" dirty="0" err="1">
                <a:solidFill>
                  <a:schemeClr val="bg1"/>
                </a:solidFill>
                <a:latin typeface="Century Gothic"/>
              </a:rPr>
              <a:t>och</a:t>
            </a:r>
            <a:r>
              <a:rPr lang="en-US" sz="3000" dirty="0">
                <a:solidFill>
                  <a:schemeClr val="bg1"/>
                </a:solidFill>
                <a:latin typeface="Century Gothic"/>
              </a:rPr>
              <a:t> </a:t>
            </a:r>
            <a:r>
              <a:rPr lang="en-US" sz="3000" dirty="0" err="1">
                <a:solidFill>
                  <a:schemeClr val="bg1"/>
                </a:solidFill>
                <a:latin typeface="Century Gothic"/>
              </a:rPr>
              <a:t>funktioner</a:t>
            </a:r>
            <a:r>
              <a:rPr lang="en-US" sz="3000" dirty="0">
                <a:solidFill>
                  <a:schemeClr val="bg1"/>
                </a:solidFill>
                <a:latin typeface="Century Gothic"/>
              </a:rPr>
              <a:t> </a:t>
            </a:r>
            <a:r>
              <a:rPr lang="en-US" sz="3000" dirty="0" err="1">
                <a:solidFill>
                  <a:schemeClr val="bg1"/>
                </a:solidFill>
                <a:latin typeface="Century Gothic"/>
              </a:rPr>
              <a:t>som</a:t>
            </a:r>
            <a:r>
              <a:rPr lang="en-US" sz="3000" dirty="0">
                <a:solidFill>
                  <a:schemeClr val="bg1"/>
                </a:solidFill>
                <a:latin typeface="Century Gothic"/>
              </a:rPr>
              <a:t> </a:t>
            </a:r>
            <a:r>
              <a:rPr lang="en-US" sz="3000" dirty="0" err="1">
                <a:solidFill>
                  <a:schemeClr val="bg1"/>
                </a:solidFill>
                <a:latin typeface="Century Gothic"/>
              </a:rPr>
              <a:t>används</a:t>
            </a:r>
            <a:r>
              <a:rPr lang="en-US" sz="3000" dirty="0">
                <a:solidFill>
                  <a:schemeClr val="bg1"/>
                </a:solidFill>
                <a:latin typeface="Century Gothic"/>
              </a:rPr>
              <a:t>, </a:t>
            </a:r>
            <a:r>
              <a:rPr lang="en-US" sz="3000" dirty="0" err="1">
                <a:solidFill>
                  <a:schemeClr val="bg1"/>
                </a:solidFill>
                <a:latin typeface="Century Gothic"/>
              </a:rPr>
              <a:t>kombinerat</a:t>
            </a:r>
            <a:r>
              <a:rPr lang="en-US" sz="3000" dirty="0">
                <a:solidFill>
                  <a:schemeClr val="bg1"/>
                </a:solidFill>
                <a:latin typeface="Century Gothic"/>
              </a:rPr>
              <a:t> med </a:t>
            </a:r>
            <a:r>
              <a:rPr lang="en-US" sz="3000" dirty="0" err="1">
                <a:solidFill>
                  <a:schemeClr val="bg1"/>
                </a:solidFill>
                <a:latin typeface="Century Gothic"/>
              </a:rPr>
              <a:t>tilläggstjänster</a:t>
            </a:r>
            <a:r>
              <a:rPr lang="en-US" sz="3000" dirty="0">
                <a:solidFill>
                  <a:schemeClr val="bg1"/>
                </a:solidFill>
                <a:latin typeface="Century Gothic"/>
              </a:rPr>
              <a:t>"</a:t>
            </a:r>
          </a:p>
          <a:p>
            <a:endParaRPr lang="en-US" sz="2000" b="1" dirty="0"/>
          </a:p>
        </p:txBody>
      </p:sp>
      <p:sp>
        <p:nvSpPr>
          <p:cNvPr id="3" name="Rectangle 2">
            <a:extLst>
              <a:ext uri="{FF2B5EF4-FFF2-40B4-BE49-F238E27FC236}">
                <a16:creationId xmlns:a16="http://schemas.microsoft.com/office/drawing/2014/main" id="{C8854B3E-0325-6BEC-DAB3-FD13C0D042E6}"/>
              </a:ext>
            </a:extLst>
          </p:cNvPr>
          <p:cNvSpPr/>
          <p:nvPr/>
        </p:nvSpPr>
        <p:spPr>
          <a:xfrm>
            <a:off x="7477124" y="1714499"/>
            <a:ext cx="3238500" cy="77787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b="1" dirty="0">
                <a:latin typeface="Century Gothic"/>
              </a:rPr>
              <a:t>BASIC [$]</a:t>
            </a:r>
          </a:p>
        </p:txBody>
      </p:sp>
      <p:sp>
        <p:nvSpPr>
          <p:cNvPr id="5" name="Rectangle 4">
            <a:extLst>
              <a:ext uri="{FF2B5EF4-FFF2-40B4-BE49-F238E27FC236}">
                <a16:creationId xmlns:a16="http://schemas.microsoft.com/office/drawing/2014/main" id="{2154E9FB-366F-57CB-8EBC-2DF52E92ED09}"/>
              </a:ext>
            </a:extLst>
          </p:cNvPr>
          <p:cNvSpPr/>
          <p:nvPr/>
        </p:nvSpPr>
        <p:spPr>
          <a:xfrm>
            <a:off x="7477123" y="2873373"/>
            <a:ext cx="3238500" cy="77787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000" b="1" dirty="0">
                <a:latin typeface="Century Gothic"/>
              </a:rPr>
              <a:t>PRO [$$]</a:t>
            </a:r>
            <a:endParaRPr lang="en-US" sz="3000" dirty="0"/>
          </a:p>
        </p:txBody>
      </p:sp>
      <p:sp>
        <p:nvSpPr>
          <p:cNvPr id="7" name="Rectangle 6">
            <a:extLst>
              <a:ext uri="{FF2B5EF4-FFF2-40B4-BE49-F238E27FC236}">
                <a16:creationId xmlns:a16="http://schemas.microsoft.com/office/drawing/2014/main" id="{150402F7-82CA-AFCF-DB48-96F81A25C920}"/>
              </a:ext>
            </a:extLst>
          </p:cNvPr>
          <p:cNvSpPr/>
          <p:nvPr/>
        </p:nvSpPr>
        <p:spPr>
          <a:xfrm>
            <a:off x="7477123" y="4056061"/>
            <a:ext cx="3238500" cy="77787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000" b="1" dirty="0">
                <a:latin typeface="Century Gothic"/>
              </a:rPr>
              <a:t>ENTERPRISE [$$$]</a:t>
            </a:r>
          </a:p>
        </p:txBody>
      </p:sp>
      <p:sp>
        <p:nvSpPr>
          <p:cNvPr id="12" name="TextBox 10">
            <a:extLst>
              <a:ext uri="{FF2B5EF4-FFF2-40B4-BE49-F238E27FC236}">
                <a16:creationId xmlns:a16="http://schemas.microsoft.com/office/drawing/2014/main" id="{6EA493C1-F858-EB2B-AC15-D260AFEA10E6}"/>
              </a:ext>
            </a:extLst>
          </p:cNvPr>
          <p:cNvSpPr txBox="1"/>
          <p:nvPr/>
        </p:nvSpPr>
        <p:spPr>
          <a:xfrm>
            <a:off x="7480317" y="1022306"/>
            <a:ext cx="2713187" cy="4159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rPr>
              <a:t>TRE PRISNIVÅER</a:t>
            </a:r>
          </a:p>
        </p:txBody>
      </p:sp>
    </p:spTree>
    <p:extLst>
      <p:ext uri="{BB962C8B-B14F-4D97-AF65-F5344CB8AC3E}">
        <p14:creationId xmlns:p14="http://schemas.microsoft.com/office/powerpoint/2010/main" val="143059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EEAB21-EFBA-FD36-E905-34B2BCA189C0}"/>
              </a:ext>
            </a:extLst>
          </p:cNvPr>
          <p:cNvSpPr/>
          <p:nvPr/>
        </p:nvSpPr>
        <p:spPr>
          <a:xfrm>
            <a:off x="3662" y="3662"/>
            <a:ext cx="12192002" cy="6851488"/>
          </a:xfrm>
          <a:prstGeom prst="rect">
            <a:avLst/>
          </a:prstGeom>
          <a:solidFill>
            <a:srgbClr val="1E1E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4B44F7A-53DD-3BCD-42FF-65A341609AC6}"/>
              </a:ext>
            </a:extLst>
          </p:cNvPr>
          <p:cNvSpPr txBox="1"/>
          <p:nvPr/>
        </p:nvSpPr>
        <p:spPr>
          <a:xfrm>
            <a:off x="279581" y="147145"/>
            <a:ext cx="7069450"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5000" b="1" dirty="0">
                <a:solidFill>
                  <a:srgbClr val="FFFFFF"/>
                </a:solidFill>
              </a:rPr>
              <a:t>FRAMGÅNGSFAKTORN</a:t>
            </a:r>
            <a:endParaRPr lang="en-US" dirty="0"/>
          </a:p>
        </p:txBody>
      </p:sp>
      <p:sp>
        <p:nvSpPr>
          <p:cNvPr id="20" name="Block Arc 19">
            <a:extLst>
              <a:ext uri="{FF2B5EF4-FFF2-40B4-BE49-F238E27FC236}">
                <a16:creationId xmlns:a16="http://schemas.microsoft.com/office/drawing/2014/main" id="{6ED85DF4-F136-E5B8-5D29-387BA770EDE0}"/>
              </a:ext>
            </a:extLst>
          </p:cNvPr>
          <p:cNvSpPr/>
          <p:nvPr/>
        </p:nvSpPr>
        <p:spPr>
          <a:xfrm rot="7800000">
            <a:off x="10325263" y="4614336"/>
            <a:ext cx="1596426" cy="158261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Block Arc 5">
            <a:extLst>
              <a:ext uri="{FF2B5EF4-FFF2-40B4-BE49-F238E27FC236}">
                <a16:creationId xmlns:a16="http://schemas.microsoft.com/office/drawing/2014/main" id="{D2390102-9F3C-CD61-7538-2127BC112656}"/>
              </a:ext>
            </a:extLst>
          </p:cNvPr>
          <p:cNvSpPr/>
          <p:nvPr/>
        </p:nvSpPr>
        <p:spPr>
          <a:xfrm rot="18720000">
            <a:off x="10713586" y="4982091"/>
            <a:ext cx="754357" cy="782230"/>
          </a:xfrm>
          <a:prstGeom prst="blockArc">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10">
            <a:extLst>
              <a:ext uri="{FF2B5EF4-FFF2-40B4-BE49-F238E27FC236}">
                <a16:creationId xmlns:a16="http://schemas.microsoft.com/office/drawing/2014/main" id="{498820A1-46E7-E5B0-3CFA-FCC1978F27FD}"/>
              </a:ext>
            </a:extLst>
          </p:cNvPr>
          <p:cNvSpPr txBox="1"/>
          <p:nvPr/>
        </p:nvSpPr>
        <p:spPr>
          <a:xfrm>
            <a:off x="5567991" y="6282223"/>
            <a:ext cx="555481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000" b="1" dirty="0">
                <a:solidFill>
                  <a:srgbClr val="FFFFFF"/>
                </a:solidFill>
                <a:ea typeface="+mn-lt"/>
                <a:cs typeface="+mn-lt"/>
              </a:rPr>
              <a:t>www.verksamheten.se</a:t>
            </a:r>
            <a:endParaRPr lang="en-US" dirty="0"/>
          </a:p>
        </p:txBody>
      </p:sp>
      <mc:AlternateContent xmlns:mc="http://schemas.openxmlformats.org/markup-compatibility/2006">
        <mc:Choice xmlns:p14="http://schemas.microsoft.com/office/powerpoint/2010/main" Requires="p14">
          <p:contentPart p14:bwMode="auto" r:id="rId2">
            <p14:nvContentPartPr>
              <p14:cNvPr id="25" name="Ink 24">
                <a:extLst>
                  <a:ext uri="{FF2B5EF4-FFF2-40B4-BE49-F238E27FC236}">
                    <a16:creationId xmlns:a16="http://schemas.microsoft.com/office/drawing/2014/main" id="{53E9EE70-EBAA-4885-F832-09A46D313E60}"/>
                  </a:ext>
                </a:extLst>
              </p14:cNvPr>
              <p14:cNvContentPartPr/>
              <p14:nvPr/>
            </p14:nvContentPartPr>
            <p14:xfrm>
              <a:off x="-330958" y="977987"/>
              <a:ext cx="7337431" cy="33801"/>
            </p14:xfrm>
          </p:contentPart>
        </mc:Choice>
        <mc:Fallback>
          <p:pic>
            <p:nvPicPr>
              <p:cNvPr id="25" name="Ink 24">
                <a:extLst>
                  <a:ext uri="{FF2B5EF4-FFF2-40B4-BE49-F238E27FC236}">
                    <a16:creationId xmlns:a16="http://schemas.microsoft.com/office/drawing/2014/main" id="{53E9EE70-EBAA-4885-F832-09A46D313E60}"/>
                  </a:ext>
                </a:extLst>
              </p:cNvPr>
              <p:cNvPicPr/>
              <p:nvPr/>
            </p:nvPicPr>
            <p:blipFill>
              <a:blip r:embed="rId3"/>
              <a:stretch>
                <a:fillRect/>
              </a:stretch>
            </p:blipFill>
            <p:spPr>
              <a:xfrm>
                <a:off x="-348956" y="960197"/>
                <a:ext cx="7373067" cy="69025"/>
              </a:xfrm>
              <a:prstGeom prst="rect">
                <a:avLst/>
              </a:prstGeom>
            </p:spPr>
          </p:pic>
        </mc:Fallback>
      </mc:AlternateContent>
      <p:sp>
        <p:nvSpPr>
          <p:cNvPr id="10" name="TextBox 10">
            <a:extLst>
              <a:ext uri="{FF2B5EF4-FFF2-40B4-BE49-F238E27FC236}">
                <a16:creationId xmlns:a16="http://schemas.microsoft.com/office/drawing/2014/main" id="{2FB1C674-0F51-7456-46C6-799D6132B300}"/>
              </a:ext>
            </a:extLst>
          </p:cNvPr>
          <p:cNvSpPr txBox="1"/>
          <p:nvPr/>
        </p:nvSpPr>
        <p:spPr>
          <a:xfrm>
            <a:off x="6925710" y="1907439"/>
            <a:ext cx="334818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FOKUS PÅ SMÅ FÖRETAG</a:t>
            </a:r>
            <a:endParaRPr lang="en-US" dirty="0"/>
          </a:p>
        </p:txBody>
      </p:sp>
      <p:sp>
        <p:nvSpPr>
          <p:cNvPr id="16" name="Arrow: Chevron 15">
            <a:extLst>
              <a:ext uri="{FF2B5EF4-FFF2-40B4-BE49-F238E27FC236}">
                <a16:creationId xmlns:a16="http://schemas.microsoft.com/office/drawing/2014/main" id="{DEAEAF90-BE6D-F944-DA22-7B78690623F1}"/>
              </a:ext>
            </a:extLst>
          </p:cNvPr>
          <p:cNvSpPr/>
          <p:nvPr/>
        </p:nvSpPr>
        <p:spPr>
          <a:xfrm>
            <a:off x="5927106" y="1745436"/>
            <a:ext cx="744263" cy="846665"/>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Arrow: Chevron 17">
            <a:extLst>
              <a:ext uri="{FF2B5EF4-FFF2-40B4-BE49-F238E27FC236}">
                <a16:creationId xmlns:a16="http://schemas.microsoft.com/office/drawing/2014/main" id="{82CE0C6B-1583-9B88-7E5E-25B495D609DF}"/>
              </a:ext>
            </a:extLst>
          </p:cNvPr>
          <p:cNvSpPr/>
          <p:nvPr/>
        </p:nvSpPr>
        <p:spPr>
          <a:xfrm>
            <a:off x="5927106" y="3227103"/>
            <a:ext cx="744263" cy="846665"/>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Arrow: Chevron 20">
            <a:extLst>
              <a:ext uri="{FF2B5EF4-FFF2-40B4-BE49-F238E27FC236}">
                <a16:creationId xmlns:a16="http://schemas.microsoft.com/office/drawing/2014/main" id="{30F1BB54-CB4B-13F8-5373-5ABFFE3B5CF9}"/>
              </a:ext>
            </a:extLst>
          </p:cNvPr>
          <p:cNvSpPr/>
          <p:nvPr/>
        </p:nvSpPr>
        <p:spPr>
          <a:xfrm>
            <a:off x="5927106" y="4811956"/>
            <a:ext cx="744263" cy="846665"/>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Box 10">
            <a:extLst>
              <a:ext uri="{FF2B5EF4-FFF2-40B4-BE49-F238E27FC236}">
                <a16:creationId xmlns:a16="http://schemas.microsoft.com/office/drawing/2014/main" id="{E049A346-4DD6-6BB5-7147-31D42C29B240}"/>
              </a:ext>
            </a:extLst>
          </p:cNvPr>
          <p:cNvSpPr txBox="1"/>
          <p:nvPr/>
        </p:nvSpPr>
        <p:spPr>
          <a:xfrm>
            <a:off x="6933648" y="3360000"/>
            <a:ext cx="3752999" cy="4159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AVANCERAD AI-TEKNOLOGI</a:t>
            </a:r>
            <a:endParaRPr lang="en-US" dirty="0"/>
          </a:p>
        </p:txBody>
      </p:sp>
      <p:sp>
        <p:nvSpPr>
          <p:cNvPr id="28" name="TextBox 10">
            <a:extLst>
              <a:ext uri="{FF2B5EF4-FFF2-40B4-BE49-F238E27FC236}">
                <a16:creationId xmlns:a16="http://schemas.microsoft.com/office/drawing/2014/main" id="{597DD594-8FDB-B503-9EE7-97A882FC22E3}"/>
              </a:ext>
            </a:extLst>
          </p:cNvPr>
          <p:cNvSpPr txBox="1"/>
          <p:nvPr/>
        </p:nvSpPr>
        <p:spPr>
          <a:xfrm>
            <a:off x="6949523" y="4995125"/>
            <a:ext cx="348312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MER PRISVÄRD LÖSNING</a:t>
            </a:r>
            <a:endParaRPr lang="en-US" dirty="0"/>
          </a:p>
        </p:txBody>
      </p:sp>
      <p:sp>
        <p:nvSpPr>
          <p:cNvPr id="32" name="Oval 31">
            <a:extLst>
              <a:ext uri="{FF2B5EF4-FFF2-40B4-BE49-F238E27FC236}">
                <a16:creationId xmlns:a16="http://schemas.microsoft.com/office/drawing/2014/main" id="{DDF19A02-21BC-5D1C-7FAA-F5C2E95C8E75}"/>
              </a:ext>
            </a:extLst>
          </p:cNvPr>
          <p:cNvSpPr/>
          <p:nvPr/>
        </p:nvSpPr>
        <p:spPr>
          <a:xfrm>
            <a:off x="-1087436" y="1825624"/>
            <a:ext cx="6659562" cy="664368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10">
            <a:extLst>
              <a:ext uri="{FF2B5EF4-FFF2-40B4-BE49-F238E27FC236}">
                <a16:creationId xmlns:a16="http://schemas.microsoft.com/office/drawing/2014/main" id="{0B924F94-C2DD-7EB8-13EE-514F7DB04851}"/>
              </a:ext>
            </a:extLst>
          </p:cNvPr>
          <p:cNvSpPr txBox="1"/>
          <p:nvPr/>
        </p:nvSpPr>
        <p:spPr>
          <a:xfrm>
            <a:off x="844567" y="2657432"/>
            <a:ext cx="2205187"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rPr>
              <a:t>VI STÅR UT FRÅN KONKURRENSEN</a:t>
            </a:r>
            <a:endParaRPr lang="en-US" dirty="0"/>
          </a:p>
        </p:txBody>
      </p:sp>
      <p:sp>
        <p:nvSpPr>
          <p:cNvPr id="37" name="Oval 36">
            <a:extLst>
              <a:ext uri="{FF2B5EF4-FFF2-40B4-BE49-F238E27FC236}">
                <a16:creationId xmlns:a16="http://schemas.microsoft.com/office/drawing/2014/main" id="{F8C8D254-2981-2EA0-D2D4-93E23797426A}"/>
              </a:ext>
            </a:extLst>
          </p:cNvPr>
          <p:cNvSpPr/>
          <p:nvPr/>
        </p:nvSpPr>
        <p:spPr>
          <a:xfrm>
            <a:off x="277813" y="4254500"/>
            <a:ext cx="1119186" cy="1095375"/>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rPr>
              <a:t>LOGO 1</a:t>
            </a:r>
          </a:p>
        </p:txBody>
      </p:sp>
      <p:sp>
        <p:nvSpPr>
          <p:cNvPr id="38" name="Oval 37">
            <a:extLst>
              <a:ext uri="{FF2B5EF4-FFF2-40B4-BE49-F238E27FC236}">
                <a16:creationId xmlns:a16="http://schemas.microsoft.com/office/drawing/2014/main" id="{4DB6FDA3-D716-B0FF-721F-7C5176FA459B}"/>
              </a:ext>
            </a:extLst>
          </p:cNvPr>
          <p:cNvSpPr/>
          <p:nvPr/>
        </p:nvSpPr>
        <p:spPr>
          <a:xfrm>
            <a:off x="1095375" y="5508625"/>
            <a:ext cx="1119186" cy="1095375"/>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rgbClr val="000000"/>
                </a:solidFill>
              </a:rPr>
              <a:t>LOGO 4</a:t>
            </a:r>
          </a:p>
        </p:txBody>
      </p:sp>
      <p:sp>
        <p:nvSpPr>
          <p:cNvPr id="39" name="Oval 38">
            <a:extLst>
              <a:ext uri="{FF2B5EF4-FFF2-40B4-BE49-F238E27FC236}">
                <a16:creationId xmlns:a16="http://schemas.microsoft.com/office/drawing/2014/main" id="{E71EF9EC-F011-44C5-D1C8-5744A4E45AD9}"/>
              </a:ext>
            </a:extLst>
          </p:cNvPr>
          <p:cNvSpPr/>
          <p:nvPr/>
        </p:nvSpPr>
        <p:spPr>
          <a:xfrm>
            <a:off x="1928811" y="4254500"/>
            <a:ext cx="1119186" cy="1095375"/>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rgbClr val="000000"/>
                </a:solidFill>
              </a:rPr>
              <a:t>LOGO 2</a:t>
            </a:r>
          </a:p>
        </p:txBody>
      </p:sp>
      <p:sp>
        <p:nvSpPr>
          <p:cNvPr id="40" name="Oval 39">
            <a:extLst>
              <a:ext uri="{FF2B5EF4-FFF2-40B4-BE49-F238E27FC236}">
                <a16:creationId xmlns:a16="http://schemas.microsoft.com/office/drawing/2014/main" id="{89788847-A415-419E-9B9F-005B16CF7246}"/>
              </a:ext>
            </a:extLst>
          </p:cNvPr>
          <p:cNvSpPr/>
          <p:nvPr/>
        </p:nvSpPr>
        <p:spPr>
          <a:xfrm>
            <a:off x="2778123" y="5508625"/>
            <a:ext cx="1119186" cy="1095375"/>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rgbClr val="000000"/>
                </a:solidFill>
              </a:rPr>
              <a:t>LOGO 5</a:t>
            </a:r>
          </a:p>
        </p:txBody>
      </p:sp>
      <p:sp>
        <p:nvSpPr>
          <p:cNvPr id="41" name="Oval 40">
            <a:extLst>
              <a:ext uri="{FF2B5EF4-FFF2-40B4-BE49-F238E27FC236}">
                <a16:creationId xmlns:a16="http://schemas.microsoft.com/office/drawing/2014/main" id="{2156BE9A-3151-E298-2BF1-A42B5DC93973}"/>
              </a:ext>
            </a:extLst>
          </p:cNvPr>
          <p:cNvSpPr/>
          <p:nvPr/>
        </p:nvSpPr>
        <p:spPr>
          <a:xfrm>
            <a:off x="3603622" y="4254500"/>
            <a:ext cx="1119186" cy="1095375"/>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rgbClr val="000000"/>
                </a:solidFill>
              </a:rPr>
              <a:t>LOGO 3</a:t>
            </a:r>
          </a:p>
        </p:txBody>
      </p:sp>
      <p:sp>
        <p:nvSpPr>
          <p:cNvPr id="43" name="Oval 42">
            <a:extLst>
              <a:ext uri="{FF2B5EF4-FFF2-40B4-BE49-F238E27FC236}">
                <a16:creationId xmlns:a16="http://schemas.microsoft.com/office/drawing/2014/main" id="{962F595A-79BE-0BF6-E903-E9E94719C652}"/>
              </a:ext>
            </a:extLst>
          </p:cNvPr>
          <p:cNvSpPr/>
          <p:nvPr/>
        </p:nvSpPr>
        <p:spPr>
          <a:xfrm>
            <a:off x="3484562" y="1531938"/>
            <a:ext cx="1690686" cy="1698624"/>
          </a:xfrm>
          <a:prstGeom prst="ellipse">
            <a:avLst/>
          </a:prstGeom>
          <a:solidFill>
            <a:srgbClr val="F4F3F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rgbClr val="000000"/>
                </a:solidFill>
              </a:rPr>
              <a:t>LOGO</a:t>
            </a:r>
          </a:p>
        </p:txBody>
      </p:sp>
    </p:spTree>
    <p:extLst>
      <p:ext uri="{BB962C8B-B14F-4D97-AF65-F5344CB8AC3E}">
        <p14:creationId xmlns:p14="http://schemas.microsoft.com/office/powerpoint/2010/main" val="240255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8" grpId="0" animBg="1"/>
      <p:bldP spid="21" grpId="0" animBg="1"/>
      <p:bldP spid="23" grpId="0"/>
      <p:bldP spid="28" grpId="0"/>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EEAB21-EFBA-FD36-E905-34B2BCA189C0}"/>
              </a:ext>
            </a:extLst>
          </p:cNvPr>
          <p:cNvSpPr/>
          <p:nvPr/>
        </p:nvSpPr>
        <p:spPr>
          <a:xfrm>
            <a:off x="3662" y="3662"/>
            <a:ext cx="12192002" cy="6851488"/>
          </a:xfrm>
          <a:prstGeom prst="rect">
            <a:avLst/>
          </a:prstGeom>
          <a:solidFill>
            <a:srgbClr val="1E1E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87FF8F1E-6003-87E9-230A-91E4CE7D80E0}"/>
              </a:ext>
            </a:extLst>
          </p:cNvPr>
          <p:cNvSpPr/>
          <p:nvPr/>
        </p:nvSpPr>
        <p:spPr>
          <a:xfrm>
            <a:off x="729574" y="1815829"/>
            <a:ext cx="1442936" cy="502595"/>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4B44F7A-53DD-3BCD-42FF-65A341609AC6}"/>
              </a:ext>
            </a:extLst>
          </p:cNvPr>
          <p:cNvSpPr txBox="1"/>
          <p:nvPr/>
        </p:nvSpPr>
        <p:spPr>
          <a:xfrm>
            <a:off x="279581" y="147145"/>
            <a:ext cx="7069450"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5000" b="1" dirty="0">
                <a:solidFill>
                  <a:srgbClr val="FFFFFF"/>
                </a:solidFill>
                <a:ea typeface="+mn-lt"/>
                <a:cs typeface="+mn-lt"/>
              </a:rPr>
              <a:t>DATA &amp; PROGNOSER</a:t>
            </a:r>
            <a:endParaRPr lang="en-US" dirty="0"/>
          </a:p>
        </p:txBody>
      </p:sp>
      <p:sp>
        <p:nvSpPr>
          <p:cNvPr id="20" name="Block Arc 19">
            <a:extLst>
              <a:ext uri="{FF2B5EF4-FFF2-40B4-BE49-F238E27FC236}">
                <a16:creationId xmlns:a16="http://schemas.microsoft.com/office/drawing/2014/main" id="{6ED85DF4-F136-E5B8-5D29-387BA770EDE0}"/>
              </a:ext>
            </a:extLst>
          </p:cNvPr>
          <p:cNvSpPr/>
          <p:nvPr/>
        </p:nvSpPr>
        <p:spPr>
          <a:xfrm rot="7800000">
            <a:off x="10325263" y="4614336"/>
            <a:ext cx="1596426" cy="158261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Block Arc 5">
            <a:extLst>
              <a:ext uri="{FF2B5EF4-FFF2-40B4-BE49-F238E27FC236}">
                <a16:creationId xmlns:a16="http://schemas.microsoft.com/office/drawing/2014/main" id="{D2390102-9F3C-CD61-7538-2127BC112656}"/>
              </a:ext>
            </a:extLst>
          </p:cNvPr>
          <p:cNvSpPr/>
          <p:nvPr/>
        </p:nvSpPr>
        <p:spPr>
          <a:xfrm rot="18720000">
            <a:off x="10713586" y="4982091"/>
            <a:ext cx="754357" cy="782230"/>
          </a:xfrm>
          <a:prstGeom prst="blockArc">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10">
            <a:extLst>
              <a:ext uri="{FF2B5EF4-FFF2-40B4-BE49-F238E27FC236}">
                <a16:creationId xmlns:a16="http://schemas.microsoft.com/office/drawing/2014/main" id="{498820A1-46E7-E5B0-3CFA-FCC1978F27FD}"/>
              </a:ext>
            </a:extLst>
          </p:cNvPr>
          <p:cNvSpPr txBox="1"/>
          <p:nvPr/>
        </p:nvSpPr>
        <p:spPr>
          <a:xfrm>
            <a:off x="5567991" y="6282223"/>
            <a:ext cx="555481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000" b="1" dirty="0">
                <a:solidFill>
                  <a:srgbClr val="FFFFFF"/>
                </a:solidFill>
                <a:ea typeface="+mn-lt"/>
                <a:cs typeface="+mn-lt"/>
              </a:rPr>
              <a:t>www.verksamheten.se</a:t>
            </a:r>
            <a:endParaRPr lang="en-US" dirty="0"/>
          </a:p>
        </p:txBody>
      </p:sp>
      <mc:AlternateContent xmlns:mc="http://schemas.openxmlformats.org/markup-compatibility/2006">
        <mc:Choice xmlns:p14="http://schemas.microsoft.com/office/powerpoint/2010/main" Requires="p14">
          <p:contentPart p14:bwMode="auto" r:id="rId2">
            <p14:nvContentPartPr>
              <p14:cNvPr id="25" name="Ink 24">
                <a:extLst>
                  <a:ext uri="{FF2B5EF4-FFF2-40B4-BE49-F238E27FC236}">
                    <a16:creationId xmlns:a16="http://schemas.microsoft.com/office/drawing/2014/main" id="{53E9EE70-EBAA-4885-F832-09A46D313E60}"/>
                  </a:ext>
                </a:extLst>
              </p14:cNvPr>
              <p14:cNvContentPartPr/>
              <p14:nvPr/>
            </p14:nvContentPartPr>
            <p14:xfrm>
              <a:off x="-330958" y="1002305"/>
              <a:ext cx="6786197" cy="25695"/>
            </p14:xfrm>
          </p:contentPart>
        </mc:Choice>
        <mc:Fallback>
          <p:pic>
            <p:nvPicPr>
              <p:cNvPr id="25" name="Ink 24">
                <a:extLst>
                  <a:ext uri="{FF2B5EF4-FFF2-40B4-BE49-F238E27FC236}">
                    <a16:creationId xmlns:a16="http://schemas.microsoft.com/office/drawing/2014/main" id="{53E9EE70-EBAA-4885-F832-09A46D313E60}"/>
                  </a:ext>
                </a:extLst>
              </p:cNvPr>
              <p:cNvPicPr/>
              <p:nvPr/>
            </p:nvPicPr>
            <p:blipFill>
              <a:blip r:embed="rId3"/>
              <a:stretch>
                <a:fillRect/>
              </a:stretch>
            </p:blipFill>
            <p:spPr>
              <a:xfrm>
                <a:off x="-348956" y="984461"/>
                <a:ext cx="6821832" cy="61026"/>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0473A971-2EF1-E365-D452-371A11B7AFB1}"/>
                  </a:ext>
                </a:extLst>
              </p14:cNvPr>
              <p14:cNvContentPartPr/>
              <p14:nvPr/>
            </p14:nvContentPartPr>
            <p14:xfrm>
              <a:off x="1248555" y="4307948"/>
              <a:ext cx="9879295" cy="1172826"/>
            </p14:xfrm>
          </p:contentPart>
        </mc:Choice>
        <mc:Fallback>
          <p:pic>
            <p:nvPicPr>
              <p:cNvPr id="3" name="Ink 2">
                <a:extLst>
                  <a:ext uri="{FF2B5EF4-FFF2-40B4-BE49-F238E27FC236}">
                    <a16:creationId xmlns:a16="http://schemas.microsoft.com/office/drawing/2014/main" id="{0473A971-2EF1-E365-D452-371A11B7AFB1}"/>
                  </a:ext>
                </a:extLst>
              </p:cNvPr>
              <p:cNvPicPr/>
              <p:nvPr/>
            </p:nvPicPr>
            <p:blipFill>
              <a:blip r:embed="rId5"/>
              <a:stretch>
                <a:fillRect/>
              </a:stretch>
            </p:blipFill>
            <p:spPr>
              <a:xfrm>
                <a:off x="1230555" y="4289954"/>
                <a:ext cx="9914934" cy="1208453"/>
              </a:xfrm>
              <a:prstGeom prst="rect">
                <a:avLst/>
              </a:prstGeom>
            </p:spPr>
          </p:pic>
        </mc:Fallback>
      </mc:AlternateContent>
      <p:sp>
        <p:nvSpPr>
          <p:cNvPr id="7" name="Circle: Hollow 6">
            <a:extLst>
              <a:ext uri="{FF2B5EF4-FFF2-40B4-BE49-F238E27FC236}">
                <a16:creationId xmlns:a16="http://schemas.microsoft.com/office/drawing/2014/main" id="{A4B4C123-22F5-0CCA-51F7-34F5F72B39C6}"/>
              </a:ext>
            </a:extLst>
          </p:cNvPr>
          <p:cNvSpPr/>
          <p:nvPr/>
        </p:nvSpPr>
        <p:spPr>
          <a:xfrm flipH="1">
            <a:off x="826851" y="5139446"/>
            <a:ext cx="429638" cy="453958"/>
          </a:xfrm>
          <a:prstGeom prst="donu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ircle: Hollow 7">
            <a:extLst>
              <a:ext uri="{FF2B5EF4-FFF2-40B4-BE49-F238E27FC236}">
                <a16:creationId xmlns:a16="http://schemas.microsoft.com/office/drawing/2014/main" id="{D640E252-BF61-3C2E-B63F-DE1995F9FA58}"/>
              </a:ext>
            </a:extLst>
          </p:cNvPr>
          <p:cNvSpPr/>
          <p:nvPr/>
        </p:nvSpPr>
        <p:spPr>
          <a:xfrm flipH="1">
            <a:off x="1815828" y="5139446"/>
            <a:ext cx="429638" cy="453958"/>
          </a:xfrm>
          <a:prstGeom prst="donu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ircle: Hollow 8">
            <a:extLst>
              <a:ext uri="{FF2B5EF4-FFF2-40B4-BE49-F238E27FC236}">
                <a16:creationId xmlns:a16="http://schemas.microsoft.com/office/drawing/2014/main" id="{E427333F-6A26-1475-A70E-CC6D579CB2BE}"/>
              </a:ext>
            </a:extLst>
          </p:cNvPr>
          <p:cNvSpPr/>
          <p:nvPr/>
        </p:nvSpPr>
        <p:spPr>
          <a:xfrm flipH="1">
            <a:off x="2731849" y="4912465"/>
            <a:ext cx="429638" cy="453958"/>
          </a:xfrm>
          <a:prstGeom prst="donu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0">
            <a:extLst>
              <a:ext uri="{FF2B5EF4-FFF2-40B4-BE49-F238E27FC236}">
                <a16:creationId xmlns:a16="http://schemas.microsoft.com/office/drawing/2014/main" id="{E8A5865A-3BEB-CDC1-7CB0-D5EE58C0415C}"/>
              </a:ext>
            </a:extLst>
          </p:cNvPr>
          <p:cNvSpPr txBox="1"/>
          <p:nvPr/>
        </p:nvSpPr>
        <p:spPr>
          <a:xfrm>
            <a:off x="351433" y="3593566"/>
            <a:ext cx="138644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Jan 2024</a:t>
            </a:r>
            <a:endParaRPr lang="en-US" dirty="0"/>
          </a:p>
        </p:txBody>
      </p:sp>
      <p:sp>
        <p:nvSpPr>
          <p:cNvPr id="14" name="TextBox 10">
            <a:extLst>
              <a:ext uri="{FF2B5EF4-FFF2-40B4-BE49-F238E27FC236}">
                <a16:creationId xmlns:a16="http://schemas.microsoft.com/office/drawing/2014/main" id="{09F5BDA4-5FDB-0628-ACCA-1096E268F4F3}"/>
              </a:ext>
            </a:extLst>
          </p:cNvPr>
          <p:cNvSpPr txBox="1"/>
          <p:nvPr/>
        </p:nvSpPr>
        <p:spPr>
          <a:xfrm>
            <a:off x="351432" y="4079948"/>
            <a:ext cx="138644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2000" dirty="0">
                <a:solidFill>
                  <a:srgbClr val="D9D9D9"/>
                </a:solidFill>
                <a:latin typeface="Century Gothic"/>
              </a:rPr>
              <a:t>start</a:t>
            </a:r>
          </a:p>
        </p:txBody>
      </p:sp>
      <p:sp>
        <p:nvSpPr>
          <p:cNvPr id="15" name="TextBox 10">
            <a:extLst>
              <a:ext uri="{FF2B5EF4-FFF2-40B4-BE49-F238E27FC236}">
                <a16:creationId xmlns:a16="http://schemas.microsoft.com/office/drawing/2014/main" id="{6222E0DA-4963-ACB5-66AB-C050E8EFA093}"/>
              </a:ext>
            </a:extLst>
          </p:cNvPr>
          <p:cNvSpPr txBox="1"/>
          <p:nvPr/>
        </p:nvSpPr>
        <p:spPr>
          <a:xfrm>
            <a:off x="1340411" y="5603947"/>
            <a:ext cx="138644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Maj 2024</a:t>
            </a:r>
            <a:endParaRPr lang="en-US" dirty="0"/>
          </a:p>
        </p:txBody>
      </p:sp>
      <p:sp>
        <p:nvSpPr>
          <p:cNvPr id="17" name="TextBox 10">
            <a:extLst>
              <a:ext uri="{FF2B5EF4-FFF2-40B4-BE49-F238E27FC236}">
                <a16:creationId xmlns:a16="http://schemas.microsoft.com/office/drawing/2014/main" id="{EC0EAB85-D14A-147E-50E5-9316D20BBD39}"/>
              </a:ext>
            </a:extLst>
          </p:cNvPr>
          <p:cNvSpPr txBox="1"/>
          <p:nvPr/>
        </p:nvSpPr>
        <p:spPr>
          <a:xfrm>
            <a:off x="1340409" y="6049799"/>
            <a:ext cx="1516145" cy="6155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2000" dirty="0">
                <a:solidFill>
                  <a:srgbClr val="D9D9D9"/>
                </a:solidFill>
                <a:latin typeface="Century Gothic"/>
              </a:rPr>
              <a:t>150 </a:t>
            </a:r>
            <a:endParaRPr lang="en-US" dirty="0">
              <a:solidFill>
                <a:srgbClr val="D9D9D9"/>
              </a:solidFill>
            </a:endParaRPr>
          </a:p>
          <a:p>
            <a:pPr algn="ctr"/>
            <a:r>
              <a:rPr lang="sv-SE" sz="1400" dirty="0">
                <a:solidFill>
                  <a:srgbClr val="D9D9D9"/>
                </a:solidFill>
                <a:latin typeface="Century Gothic"/>
              </a:rPr>
              <a:t>prenumeranter</a:t>
            </a:r>
            <a:endParaRPr lang="sv-SE">
              <a:solidFill>
                <a:srgbClr val="D9D9D9"/>
              </a:solidFill>
            </a:endParaRPr>
          </a:p>
        </p:txBody>
      </p:sp>
      <p:sp>
        <p:nvSpPr>
          <p:cNvPr id="19" name="TextBox 10">
            <a:extLst>
              <a:ext uri="{FF2B5EF4-FFF2-40B4-BE49-F238E27FC236}">
                <a16:creationId xmlns:a16="http://schemas.microsoft.com/office/drawing/2014/main" id="{AC37B44C-0220-1EC2-EC16-C6ACE05E25E9}"/>
              </a:ext>
            </a:extLst>
          </p:cNvPr>
          <p:cNvSpPr txBox="1"/>
          <p:nvPr/>
        </p:nvSpPr>
        <p:spPr>
          <a:xfrm>
            <a:off x="2329389" y="3609776"/>
            <a:ext cx="138644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Aug 2024</a:t>
            </a:r>
            <a:endParaRPr lang="en-US" dirty="0"/>
          </a:p>
        </p:txBody>
      </p:sp>
      <p:sp>
        <p:nvSpPr>
          <p:cNvPr id="22" name="TextBox 10">
            <a:extLst>
              <a:ext uri="{FF2B5EF4-FFF2-40B4-BE49-F238E27FC236}">
                <a16:creationId xmlns:a16="http://schemas.microsoft.com/office/drawing/2014/main" id="{EE2DEFF8-1800-58B8-F7D1-11A1187EE6F0}"/>
              </a:ext>
            </a:extLst>
          </p:cNvPr>
          <p:cNvSpPr txBox="1"/>
          <p:nvPr/>
        </p:nvSpPr>
        <p:spPr>
          <a:xfrm>
            <a:off x="2248324" y="4055627"/>
            <a:ext cx="1516145" cy="6155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2000" dirty="0">
                <a:solidFill>
                  <a:srgbClr val="D9D9D9"/>
                </a:solidFill>
                <a:latin typeface="Century Gothic"/>
              </a:rPr>
              <a:t>190</a:t>
            </a:r>
          </a:p>
          <a:p>
            <a:pPr algn="ctr"/>
            <a:r>
              <a:rPr lang="sv-SE" sz="1400" dirty="0">
                <a:solidFill>
                  <a:srgbClr val="D9D9D9"/>
                </a:solidFill>
                <a:latin typeface="Century Gothic"/>
              </a:rPr>
              <a:t>prenumeranter</a:t>
            </a:r>
            <a:endParaRPr lang="sv-SE">
              <a:solidFill>
                <a:srgbClr val="D9D9D9"/>
              </a:solidFill>
            </a:endParaRPr>
          </a:p>
        </p:txBody>
      </p:sp>
      <p:sp>
        <p:nvSpPr>
          <p:cNvPr id="24" name="Circle: Hollow 23">
            <a:extLst>
              <a:ext uri="{FF2B5EF4-FFF2-40B4-BE49-F238E27FC236}">
                <a16:creationId xmlns:a16="http://schemas.microsoft.com/office/drawing/2014/main" id="{973B20ED-FB87-E57A-EDD3-956F48EE7E48}"/>
              </a:ext>
            </a:extLst>
          </p:cNvPr>
          <p:cNvSpPr/>
          <p:nvPr/>
        </p:nvSpPr>
        <p:spPr>
          <a:xfrm flipH="1">
            <a:off x="11121954" y="4045082"/>
            <a:ext cx="429638" cy="453958"/>
          </a:xfrm>
          <a:prstGeom prst="donu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TextBox 10">
            <a:extLst>
              <a:ext uri="{FF2B5EF4-FFF2-40B4-BE49-F238E27FC236}">
                <a16:creationId xmlns:a16="http://schemas.microsoft.com/office/drawing/2014/main" id="{9A02149E-FA39-9C39-A200-F509D9F1B82E}"/>
              </a:ext>
            </a:extLst>
          </p:cNvPr>
          <p:cNvSpPr txBox="1"/>
          <p:nvPr/>
        </p:nvSpPr>
        <p:spPr>
          <a:xfrm>
            <a:off x="10581685" y="2928840"/>
            <a:ext cx="138644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Aug 2026</a:t>
            </a:r>
            <a:endParaRPr lang="en-US" dirty="0"/>
          </a:p>
        </p:txBody>
      </p:sp>
      <p:sp>
        <p:nvSpPr>
          <p:cNvPr id="27" name="TextBox 10">
            <a:extLst>
              <a:ext uri="{FF2B5EF4-FFF2-40B4-BE49-F238E27FC236}">
                <a16:creationId xmlns:a16="http://schemas.microsoft.com/office/drawing/2014/main" id="{E3BD0F54-4AE6-B547-751B-94D7694F256D}"/>
              </a:ext>
            </a:extLst>
          </p:cNvPr>
          <p:cNvSpPr txBox="1"/>
          <p:nvPr/>
        </p:nvSpPr>
        <p:spPr>
          <a:xfrm>
            <a:off x="10581684" y="3374691"/>
            <a:ext cx="1516145" cy="6155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2000" dirty="0">
                <a:solidFill>
                  <a:srgbClr val="D9D9D9"/>
                </a:solidFill>
                <a:latin typeface="Century Gothic"/>
              </a:rPr>
              <a:t>1000</a:t>
            </a:r>
          </a:p>
          <a:p>
            <a:pPr algn="ctr"/>
            <a:r>
              <a:rPr lang="sv-SE" sz="1400" dirty="0">
                <a:solidFill>
                  <a:srgbClr val="D9D9D9"/>
                </a:solidFill>
                <a:latin typeface="Century Gothic"/>
              </a:rPr>
              <a:t>prenumeranter</a:t>
            </a:r>
            <a:endParaRPr lang="sv-SE">
              <a:solidFill>
                <a:srgbClr val="D9D9D9"/>
              </a:solidFill>
            </a:endParaRPr>
          </a:p>
        </p:txBody>
      </p:sp>
      <p:sp>
        <p:nvSpPr>
          <p:cNvPr id="29" name="Arrow: Pentagon 28">
            <a:extLst>
              <a:ext uri="{FF2B5EF4-FFF2-40B4-BE49-F238E27FC236}">
                <a16:creationId xmlns:a16="http://schemas.microsoft.com/office/drawing/2014/main" id="{208A4331-FA57-4D01-8175-CCB577DED86D}"/>
              </a:ext>
            </a:extLst>
          </p:cNvPr>
          <p:cNvSpPr/>
          <p:nvPr/>
        </p:nvSpPr>
        <p:spPr>
          <a:xfrm>
            <a:off x="713362" y="1799617"/>
            <a:ext cx="11048999" cy="535021"/>
          </a:xfrm>
          <a:prstGeom prst="homePlat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10">
            <a:extLst>
              <a:ext uri="{FF2B5EF4-FFF2-40B4-BE49-F238E27FC236}">
                <a16:creationId xmlns:a16="http://schemas.microsoft.com/office/drawing/2014/main" id="{FED9984E-33D0-C473-E10D-F424FB350131}"/>
              </a:ext>
            </a:extLst>
          </p:cNvPr>
          <p:cNvSpPr txBox="1"/>
          <p:nvPr/>
        </p:nvSpPr>
        <p:spPr>
          <a:xfrm>
            <a:off x="708113" y="1875012"/>
            <a:ext cx="138644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0 SEK</a:t>
            </a:r>
            <a:endParaRPr lang="en-US" dirty="0"/>
          </a:p>
        </p:txBody>
      </p:sp>
      <p:sp>
        <p:nvSpPr>
          <p:cNvPr id="31" name="TextBox 10">
            <a:extLst>
              <a:ext uri="{FF2B5EF4-FFF2-40B4-BE49-F238E27FC236}">
                <a16:creationId xmlns:a16="http://schemas.microsoft.com/office/drawing/2014/main" id="{E99B9170-AB1C-5416-A728-64225E15B02F}"/>
              </a:ext>
            </a:extLst>
          </p:cNvPr>
          <p:cNvSpPr txBox="1"/>
          <p:nvPr/>
        </p:nvSpPr>
        <p:spPr>
          <a:xfrm>
            <a:off x="9827794" y="1891224"/>
            <a:ext cx="178365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2000" b="1" dirty="0">
                <a:solidFill>
                  <a:srgbClr val="FFFFFF"/>
                </a:solidFill>
                <a:latin typeface="Century Gothic"/>
                <a:ea typeface="+mn-lt"/>
                <a:cs typeface="+mn-lt"/>
              </a:rPr>
              <a:t>10 MSEK</a:t>
            </a:r>
            <a:endParaRPr lang="en-US" dirty="0"/>
          </a:p>
        </p:txBody>
      </p:sp>
      <p:sp>
        <p:nvSpPr>
          <p:cNvPr id="35" name="TextBox 10">
            <a:extLst>
              <a:ext uri="{FF2B5EF4-FFF2-40B4-BE49-F238E27FC236}">
                <a16:creationId xmlns:a16="http://schemas.microsoft.com/office/drawing/2014/main" id="{B0765F33-8A1E-6FBF-A82B-6D75FC8260FC}"/>
              </a:ext>
            </a:extLst>
          </p:cNvPr>
          <p:cNvSpPr txBox="1"/>
          <p:nvPr/>
        </p:nvSpPr>
        <p:spPr>
          <a:xfrm>
            <a:off x="700004" y="1396733"/>
            <a:ext cx="326712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INTÄKTER/MÅNAD (MRR)</a:t>
            </a:r>
            <a:endParaRPr lang="en-US" dirty="0"/>
          </a:p>
        </p:txBody>
      </p:sp>
      <p:sp>
        <p:nvSpPr>
          <p:cNvPr id="42" name="Circle: Hollow 41">
            <a:extLst>
              <a:ext uri="{FF2B5EF4-FFF2-40B4-BE49-F238E27FC236}">
                <a16:creationId xmlns:a16="http://schemas.microsoft.com/office/drawing/2014/main" id="{9C9A0E95-08C9-6235-54C8-0FA0EC098B42}"/>
              </a:ext>
            </a:extLst>
          </p:cNvPr>
          <p:cNvSpPr/>
          <p:nvPr/>
        </p:nvSpPr>
        <p:spPr>
          <a:xfrm flipH="1">
            <a:off x="5941976" y="4636847"/>
            <a:ext cx="429638" cy="453958"/>
          </a:xfrm>
          <a:prstGeom prst="donu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TextBox 10">
            <a:extLst>
              <a:ext uri="{FF2B5EF4-FFF2-40B4-BE49-F238E27FC236}">
                <a16:creationId xmlns:a16="http://schemas.microsoft.com/office/drawing/2014/main" id="{7BF89C20-B127-61BF-11BC-6A8969AE6E2E}"/>
              </a:ext>
            </a:extLst>
          </p:cNvPr>
          <p:cNvSpPr txBox="1"/>
          <p:nvPr/>
        </p:nvSpPr>
        <p:spPr>
          <a:xfrm>
            <a:off x="5539516" y="3431435"/>
            <a:ext cx="138644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Maj 2025</a:t>
            </a:r>
            <a:endParaRPr lang="en-US" dirty="0"/>
          </a:p>
        </p:txBody>
      </p:sp>
      <p:sp>
        <p:nvSpPr>
          <p:cNvPr id="44" name="TextBox 10">
            <a:extLst>
              <a:ext uri="{FF2B5EF4-FFF2-40B4-BE49-F238E27FC236}">
                <a16:creationId xmlns:a16="http://schemas.microsoft.com/office/drawing/2014/main" id="{084EAE44-1455-5094-4180-A8847563F16C}"/>
              </a:ext>
            </a:extLst>
          </p:cNvPr>
          <p:cNvSpPr txBox="1"/>
          <p:nvPr/>
        </p:nvSpPr>
        <p:spPr>
          <a:xfrm>
            <a:off x="5458451" y="3877286"/>
            <a:ext cx="1516145" cy="6155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2000" dirty="0">
                <a:solidFill>
                  <a:srgbClr val="D9D9D9"/>
                </a:solidFill>
                <a:latin typeface="Century Gothic"/>
              </a:rPr>
              <a:t>350</a:t>
            </a:r>
          </a:p>
          <a:p>
            <a:pPr algn="ctr"/>
            <a:r>
              <a:rPr lang="sv-SE" sz="1400" dirty="0">
                <a:solidFill>
                  <a:srgbClr val="D9D9D9"/>
                </a:solidFill>
                <a:latin typeface="Century Gothic"/>
              </a:rPr>
              <a:t>prenumeranter</a:t>
            </a:r>
            <a:endParaRPr lang="sv-SE">
              <a:solidFill>
                <a:srgbClr val="D9D9D9"/>
              </a:solidFill>
            </a:endParaRPr>
          </a:p>
        </p:txBody>
      </p:sp>
      <p:sp>
        <p:nvSpPr>
          <p:cNvPr id="45" name="TextBox 10">
            <a:extLst>
              <a:ext uri="{FF2B5EF4-FFF2-40B4-BE49-F238E27FC236}">
                <a16:creationId xmlns:a16="http://schemas.microsoft.com/office/drawing/2014/main" id="{7C9D1B05-9226-C020-8273-B0785A6111A8}"/>
              </a:ext>
            </a:extLst>
          </p:cNvPr>
          <p:cNvSpPr txBox="1"/>
          <p:nvPr/>
        </p:nvSpPr>
        <p:spPr>
          <a:xfrm>
            <a:off x="5580048" y="1875011"/>
            <a:ext cx="199442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rgbClr val="FFFFFF"/>
                </a:solidFill>
                <a:latin typeface="Century Gothic"/>
                <a:ea typeface="+mn-lt"/>
                <a:cs typeface="+mn-lt"/>
              </a:rPr>
              <a:t>1 MSEK</a:t>
            </a:r>
            <a:endParaRPr lang="en-US" dirty="0"/>
          </a:p>
        </p:txBody>
      </p:sp>
    </p:spTree>
    <p:extLst>
      <p:ext uri="{BB962C8B-B14F-4D97-AF65-F5344CB8AC3E}">
        <p14:creationId xmlns:p14="http://schemas.microsoft.com/office/powerpoint/2010/main" val="2832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7" grpId="0" animBg="1"/>
      <p:bldP spid="8" grpId="0" animBg="1"/>
      <p:bldP spid="9" grpId="0" animBg="1"/>
      <p:bldP spid="13" grpId="0"/>
      <p:bldP spid="14" grpId="0"/>
      <p:bldP spid="15" grpId="0"/>
      <p:bldP spid="17" grpId="0"/>
      <p:bldP spid="19" grpId="0"/>
      <p:bldP spid="22" grpId="0"/>
      <p:bldP spid="24" grpId="0" animBg="1"/>
      <p:bldP spid="26" grpId="0"/>
      <p:bldP spid="27" grpId="0"/>
      <p:bldP spid="31" grpId="0"/>
      <p:bldP spid="42" grpId="0" animBg="1"/>
      <p:bldP spid="43" grpId="0"/>
      <p:bldP spid="44" grpId="0"/>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833</cp:revision>
  <dcterms:created xsi:type="dcterms:W3CDTF">2024-07-17T10:02:04Z</dcterms:created>
  <dcterms:modified xsi:type="dcterms:W3CDTF">2024-07-17T14:10:14Z</dcterms:modified>
</cp:coreProperties>
</file>